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4630400" cy="8229600"/>
  <p:notesSz cx="146304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524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1728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1" i="0">
                <a:solidFill>
                  <a:srgbClr val="FFDF4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50" b="1" i="0">
                <a:solidFill>
                  <a:srgbClr val="FFDF4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1" i="0">
                <a:solidFill>
                  <a:srgbClr val="FFDF4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1" i="0">
                <a:solidFill>
                  <a:srgbClr val="FFDF4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2727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66620" y="517906"/>
            <a:ext cx="10297159" cy="2361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1" i="0">
                <a:solidFill>
                  <a:srgbClr val="FFDF4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09040" y="3014598"/>
            <a:ext cx="12212319" cy="426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1" i="0">
                <a:solidFill>
                  <a:srgbClr val="FFDF4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43679">
              <a:lnSpc>
                <a:spcPct val="100000"/>
              </a:lnSpc>
              <a:spcBef>
                <a:spcPts val="105"/>
              </a:spcBef>
            </a:pPr>
            <a:r>
              <a:rPr sz="4950" spc="-5" dirty="0"/>
              <a:t>Applications</a:t>
            </a:r>
            <a:r>
              <a:rPr sz="4950" spc="-90" dirty="0"/>
              <a:t> </a:t>
            </a:r>
            <a:r>
              <a:rPr sz="4950" dirty="0"/>
              <a:t>of</a:t>
            </a:r>
            <a:r>
              <a:rPr sz="4950" spc="-95" dirty="0"/>
              <a:t> </a:t>
            </a:r>
            <a:r>
              <a:rPr sz="4950" dirty="0"/>
              <a:t>Additive</a:t>
            </a:r>
            <a:endParaRPr sz="4950"/>
          </a:p>
          <a:p>
            <a:pPr marL="4043679" marR="5715">
              <a:lnSpc>
                <a:spcPct val="104700"/>
              </a:lnSpc>
              <a:spcBef>
                <a:spcPts val="10"/>
              </a:spcBef>
            </a:pPr>
            <a:r>
              <a:rPr sz="4950" spc="-5" dirty="0"/>
              <a:t>Manufacturing</a:t>
            </a:r>
            <a:r>
              <a:rPr sz="4950" spc="215" dirty="0"/>
              <a:t> </a:t>
            </a:r>
            <a:r>
              <a:rPr sz="4950" dirty="0"/>
              <a:t>in</a:t>
            </a:r>
            <a:r>
              <a:rPr sz="4950" spc="195" dirty="0"/>
              <a:t> </a:t>
            </a:r>
            <a:r>
              <a:rPr sz="4950" dirty="0"/>
              <a:t>Space </a:t>
            </a:r>
            <a:r>
              <a:rPr sz="4950" spc="-1105" dirty="0"/>
              <a:t> </a:t>
            </a:r>
            <a:r>
              <a:rPr sz="4950" spc="-15" dirty="0"/>
              <a:t>Construction</a:t>
            </a:r>
            <a:endParaRPr sz="495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01260" marR="5080">
              <a:lnSpc>
                <a:spcPts val="3579"/>
              </a:lnSpc>
              <a:spcBef>
                <a:spcPts val="90"/>
              </a:spcBef>
            </a:pPr>
            <a:r>
              <a:rPr spc="-15" dirty="0"/>
              <a:t>Feasibility,</a:t>
            </a:r>
            <a:r>
              <a:rPr spc="-70" dirty="0"/>
              <a:t> </a:t>
            </a:r>
            <a:r>
              <a:rPr spc="-15" dirty="0"/>
              <a:t>Sustainability,</a:t>
            </a:r>
            <a:r>
              <a:rPr spc="-85" dirty="0"/>
              <a:t> </a:t>
            </a:r>
            <a:r>
              <a:rPr spc="-5" dirty="0"/>
              <a:t>and</a:t>
            </a:r>
            <a:r>
              <a:rPr spc="-85" dirty="0"/>
              <a:t> </a:t>
            </a:r>
            <a:r>
              <a:rPr spc="-15" dirty="0"/>
              <a:t>Cost-Effectiveness </a:t>
            </a:r>
            <a:r>
              <a:rPr spc="-630" dirty="0"/>
              <a:t> </a:t>
            </a:r>
            <a:r>
              <a:rPr spc="-15" dirty="0"/>
              <a:t>Effectiveness</a:t>
            </a:r>
          </a:p>
          <a:p>
            <a:pPr marL="4988560">
              <a:lnSpc>
                <a:spcPct val="100000"/>
              </a:lnSpc>
              <a:spcBef>
                <a:spcPts val="30"/>
              </a:spcBef>
            </a:pPr>
            <a:endParaRPr sz="2450"/>
          </a:p>
          <a:p>
            <a:pPr marL="5001260">
              <a:lnSpc>
                <a:spcPct val="100000"/>
              </a:lnSpc>
              <a:tabLst>
                <a:tab pos="6436995" algn="l"/>
              </a:tabLst>
            </a:pPr>
            <a:r>
              <a:rPr sz="2200" b="0" spc="10" dirty="0">
                <a:solidFill>
                  <a:srgbClr val="D5D2CC"/>
                </a:solidFill>
                <a:latin typeface="Trebuchet MS"/>
                <a:cs typeface="Trebuchet MS"/>
              </a:rPr>
              <a:t>Submitted	</a:t>
            </a:r>
            <a:r>
              <a:rPr sz="2200" b="0" spc="-25" dirty="0">
                <a:solidFill>
                  <a:srgbClr val="D5D2CC"/>
                </a:solidFill>
                <a:latin typeface="Trebuchet MS"/>
                <a:cs typeface="Trebuchet MS"/>
              </a:rPr>
              <a:t>by:</a:t>
            </a:r>
            <a:endParaRPr sz="2200">
              <a:latin typeface="Trebuchet MS"/>
              <a:cs typeface="Trebuchet MS"/>
            </a:endParaRPr>
          </a:p>
          <a:p>
            <a:pPr marL="4988560">
              <a:lnSpc>
                <a:spcPct val="100000"/>
              </a:lnSpc>
            </a:pPr>
            <a:endParaRPr sz="2200">
              <a:latin typeface="Trebuchet MS"/>
              <a:cs typeface="Trebuchet MS"/>
            </a:endParaRPr>
          </a:p>
          <a:p>
            <a:pPr marL="5001260">
              <a:lnSpc>
                <a:spcPts val="2625"/>
              </a:lnSpc>
              <a:spcBef>
                <a:spcPts val="5"/>
              </a:spcBef>
            </a:pPr>
            <a:r>
              <a:rPr sz="2200" b="0" spc="-10" dirty="0">
                <a:solidFill>
                  <a:srgbClr val="D5D2CC"/>
                </a:solidFill>
                <a:latin typeface="Trebuchet MS"/>
                <a:cs typeface="Trebuchet MS"/>
              </a:rPr>
              <a:t>Group</a:t>
            </a:r>
            <a:r>
              <a:rPr sz="2200" b="0" spc="114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2200" b="0" spc="-5" dirty="0">
                <a:solidFill>
                  <a:srgbClr val="D5D2CC"/>
                </a:solidFill>
                <a:latin typeface="Trebuchet MS"/>
                <a:cs typeface="Trebuchet MS"/>
              </a:rPr>
              <a:t>9</a:t>
            </a:r>
            <a:r>
              <a:rPr sz="2200" b="0" spc="18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2200" b="0" spc="-5" dirty="0">
                <a:solidFill>
                  <a:srgbClr val="D5D2CC"/>
                </a:solidFill>
                <a:latin typeface="Trebuchet MS"/>
                <a:cs typeface="Trebuchet MS"/>
              </a:rPr>
              <a:t>–</a:t>
            </a:r>
            <a:endParaRPr sz="2200">
              <a:latin typeface="Trebuchet MS"/>
              <a:cs typeface="Trebuchet MS"/>
            </a:endParaRPr>
          </a:p>
          <a:p>
            <a:pPr marL="5344160" indent="-342900">
              <a:lnSpc>
                <a:spcPts val="2600"/>
              </a:lnSpc>
              <a:buFont typeface="Arial MT"/>
              <a:buChar char="•"/>
              <a:tabLst>
                <a:tab pos="5344160" algn="l"/>
                <a:tab pos="5344795" algn="l"/>
                <a:tab pos="7562215" algn="l"/>
              </a:tabLst>
            </a:pPr>
            <a:r>
              <a:rPr sz="2200" b="0" spc="45" dirty="0">
                <a:solidFill>
                  <a:srgbClr val="D5D2CC"/>
                </a:solidFill>
                <a:latin typeface="Trebuchet MS"/>
                <a:cs typeface="Trebuchet MS"/>
              </a:rPr>
              <a:t>Priyanshu Singh	</a:t>
            </a:r>
            <a:r>
              <a:rPr sz="2200" b="0" spc="40" dirty="0">
                <a:solidFill>
                  <a:srgbClr val="D5D2CC"/>
                </a:solidFill>
                <a:latin typeface="Trebuchet MS"/>
                <a:cs typeface="Trebuchet MS"/>
              </a:rPr>
              <a:t>(2022MEB1332)</a:t>
            </a:r>
            <a:endParaRPr sz="2200">
              <a:latin typeface="Trebuchet MS"/>
              <a:cs typeface="Trebuchet MS"/>
            </a:endParaRPr>
          </a:p>
          <a:p>
            <a:pPr marL="5344160" indent="-342900">
              <a:lnSpc>
                <a:spcPts val="2615"/>
              </a:lnSpc>
              <a:buFont typeface="Arial MT"/>
              <a:buChar char="•"/>
              <a:tabLst>
                <a:tab pos="5344160" algn="l"/>
                <a:tab pos="5344795" algn="l"/>
              </a:tabLst>
            </a:pPr>
            <a:r>
              <a:rPr sz="2200" b="0" spc="50" dirty="0">
                <a:solidFill>
                  <a:srgbClr val="D5D2CC"/>
                </a:solidFill>
                <a:latin typeface="Trebuchet MS"/>
                <a:cs typeface="Trebuchet MS"/>
              </a:rPr>
              <a:t>Aryan</a:t>
            </a:r>
            <a:r>
              <a:rPr sz="2200" b="0" spc="10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2200" b="0" spc="50" dirty="0">
                <a:solidFill>
                  <a:srgbClr val="D5D2CC"/>
                </a:solidFill>
                <a:latin typeface="Trebuchet MS"/>
                <a:cs typeface="Trebuchet MS"/>
              </a:rPr>
              <a:t>Daga</a:t>
            </a:r>
            <a:r>
              <a:rPr sz="2200" b="0" spc="14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2200" b="0" spc="40" dirty="0">
                <a:solidFill>
                  <a:srgbClr val="D5D2CC"/>
                </a:solidFill>
                <a:latin typeface="Trebuchet MS"/>
                <a:cs typeface="Trebuchet MS"/>
              </a:rPr>
              <a:t>(2022MEB1300</a:t>
            </a:r>
            <a:r>
              <a:rPr sz="1600" b="0" spc="40" dirty="0">
                <a:solidFill>
                  <a:srgbClr val="D5D2CC"/>
                </a:solidFill>
                <a:latin typeface="Trebuchet MS"/>
                <a:cs typeface="Trebuchet MS"/>
              </a:rPr>
              <a:t>)</a:t>
            </a:r>
            <a:endParaRPr sz="1600">
              <a:latin typeface="Trebuchet MS"/>
              <a:cs typeface="Trebuchet MS"/>
            </a:endParaRPr>
          </a:p>
          <a:p>
            <a:pPr marL="4988560">
              <a:lnSpc>
                <a:spcPct val="100000"/>
              </a:lnSpc>
              <a:spcBef>
                <a:spcPts val="30"/>
              </a:spcBef>
            </a:pPr>
            <a:endParaRPr sz="3100">
              <a:latin typeface="Trebuchet MS"/>
              <a:cs typeface="Trebuchet MS"/>
            </a:endParaRPr>
          </a:p>
          <a:p>
            <a:pPr marL="5001260">
              <a:lnSpc>
                <a:spcPct val="100000"/>
              </a:lnSpc>
            </a:pPr>
            <a:r>
              <a:rPr sz="2000" b="0" spc="-5" dirty="0">
                <a:solidFill>
                  <a:srgbClr val="D5D2CC"/>
                </a:solidFill>
                <a:latin typeface="Trebuchet MS"/>
                <a:cs typeface="Trebuchet MS"/>
              </a:rPr>
              <a:t>Guided</a:t>
            </a:r>
            <a:r>
              <a:rPr sz="2000" b="0" spc="-6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2000" b="0" spc="-5" dirty="0">
                <a:solidFill>
                  <a:srgbClr val="D5D2CC"/>
                </a:solidFill>
                <a:latin typeface="Trebuchet MS"/>
                <a:cs typeface="Trebuchet MS"/>
              </a:rPr>
              <a:t>by:</a:t>
            </a:r>
            <a:r>
              <a:rPr sz="2000" b="0" spc="-8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2000" b="0" spc="-10" dirty="0">
                <a:solidFill>
                  <a:srgbClr val="D5D2CC"/>
                </a:solidFill>
                <a:latin typeface="Trebuchet MS"/>
                <a:cs typeface="Trebuchet MS"/>
              </a:rPr>
              <a:t>Dr.</a:t>
            </a:r>
            <a:r>
              <a:rPr sz="2000" b="0" spc="-8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2000" b="0" dirty="0">
                <a:solidFill>
                  <a:srgbClr val="D5D2CC"/>
                </a:solidFill>
                <a:latin typeface="Trebuchet MS"/>
                <a:cs typeface="Trebuchet MS"/>
              </a:rPr>
              <a:t>Prabir</a:t>
            </a:r>
            <a:r>
              <a:rPr sz="2000" b="0" spc="-7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2000" b="0" spc="-15" dirty="0">
                <a:solidFill>
                  <a:srgbClr val="D5D2CC"/>
                </a:solidFill>
                <a:latin typeface="Trebuchet MS"/>
                <a:cs typeface="Trebuchet MS"/>
              </a:rPr>
              <a:t>Sarkar</a:t>
            </a:r>
            <a:endParaRPr sz="2000">
              <a:latin typeface="Trebuchet MS"/>
              <a:cs typeface="Trebuchet MS"/>
            </a:endParaRPr>
          </a:p>
          <a:p>
            <a:pPr marL="5001260">
              <a:lnSpc>
                <a:spcPct val="100000"/>
              </a:lnSpc>
              <a:spcBef>
                <a:spcPts val="1755"/>
              </a:spcBef>
            </a:pPr>
            <a:r>
              <a:rPr sz="2000" b="0" spc="-5" dirty="0">
                <a:solidFill>
                  <a:srgbClr val="D5D2CC"/>
                </a:solidFill>
                <a:latin typeface="Trebuchet MS"/>
                <a:cs typeface="Trebuchet MS"/>
              </a:rPr>
              <a:t>Institution:</a:t>
            </a:r>
            <a:r>
              <a:rPr sz="2000" b="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2000" b="0" spc="-5" dirty="0">
                <a:solidFill>
                  <a:srgbClr val="D5D2CC"/>
                </a:solidFill>
                <a:latin typeface="Trebuchet MS"/>
                <a:cs typeface="Trebuchet MS"/>
              </a:rPr>
              <a:t>Indian</a:t>
            </a:r>
            <a:r>
              <a:rPr sz="2000" b="0" spc="3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2000" b="0" spc="-5" dirty="0">
                <a:solidFill>
                  <a:srgbClr val="D5D2CC"/>
                </a:solidFill>
                <a:latin typeface="Trebuchet MS"/>
                <a:cs typeface="Trebuchet MS"/>
              </a:rPr>
              <a:t>Institute</a:t>
            </a:r>
            <a:r>
              <a:rPr sz="2000" b="0" spc="1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2000" b="0" dirty="0">
                <a:solidFill>
                  <a:srgbClr val="D5D2CC"/>
                </a:solidFill>
                <a:latin typeface="Trebuchet MS"/>
                <a:cs typeface="Trebuchet MS"/>
              </a:rPr>
              <a:t>of</a:t>
            </a:r>
            <a:r>
              <a:rPr sz="2000" b="0" spc="4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2000" b="0" spc="-5" dirty="0">
                <a:solidFill>
                  <a:srgbClr val="D5D2CC"/>
                </a:solidFill>
                <a:latin typeface="Trebuchet MS"/>
                <a:cs typeface="Trebuchet MS"/>
              </a:rPr>
              <a:t>Technology,</a:t>
            </a:r>
            <a:r>
              <a:rPr sz="2000" b="0" spc="-1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2000" b="0" spc="-10" dirty="0">
                <a:solidFill>
                  <a:srgbClr val="D5D2CC"/>
                </a:solidFill>
                <a:latin typeface="Trebuchet MS"/>
                <a:cs typeface="Trebuchet MS"/>
              </a:rPr>
              <a:t>Ropar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-6350" y="0"/>
            <a:ext cx="5499100" cy="8242300"/>
            <a:chOff x="-6350" y="0"/>
            <a:chExt cx="5499100" cy="82423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486399" cy="822959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5486400" cy="8229600"/>
            </a:xfrm>
            <a:custGeom>
              <a:avLst/>
              <a:gdLst/>
              <a:ahLst/>
              <a:cxnLst/>
              <a:rect l="l" t="t" r="r" b="b"/>
              <a:pathLst>
                <a:path w="5486400" h="8229600">
                  <a:moveTo>
                    <a:pt x="5486400" y="0"/>
                  </a:moveTo>
                  <a:lnTo>
                    <a:pt x="0" y="0"/>
                  </a:lnTo>
                  <a:lnTo>
                    <a:pt x="0" y="8229600"/>
                  </a:lnTo>
                  <a:lnTo>
                    <a:pt x="5486400" y="8229600"/>
                  </a:lnTo>
                  <a:lnTo>
                    <a:pt x="548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5486400" cy="8229600"/>
            </a:xfrm>
            <a:custGeom>
              <a:avLst/>
              <a:gdLst/>
              <a:ahLst/>
              <a:cxnLst/>
              <a:rect l="l" t="t" r="r" b="b"/>
              <a:pathLst>
                <a:path w="5486400" h="8229600">
                  <a:moveTo>
                    <a:pt x="0" y="8229600"/>
                  </a:moveTo>
                  <a:lnTo>
                    <a:pt x="5486400" y="8229600"/>
                  </a:lnTo>
                  <a:lnTo>
                    <a:pt x="5486400" y="0"/>
                  </a:lnTo>
                  <a:lnTo>
                    <a:pt x="0" y="0"/>
                  </a:lnTo>
                  <a:lnTo>
                    <a:pt x="0" y="8229600"/>
                  </a:lnTo>
                  <a:close/>
                </a:path>
              </a:pathLst>
            </a:custGeom>
            <a:ln w="12700">
              <a:solidFill>
                <a:srgbClr val="172C5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638" y="1442085"/>
              <a:ext cx="4867148" cy="53455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0919" y="2261235"/>
            <a:ext cx="3751579" cy="250050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87645" y="2261235"/>
            <a:ext cx="4055364" cy="250634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12325" y="2261235"/>
            <a:ext cx="4055236" cy="250634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51408" y="1040638"/>
            <a:ext cx="951928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5" dirty="0"/>
              <a:t>Future</a:t>
            </a:r>
            <a:r>
              <a:rPr sz="4300" spc="-170" dirty="0"/>
              <a:t> </a:t>
            </a:r>
            <a:r>
              <a:rPr sz="4300" spc="-10" dirty="0"/>
              <a:t>of</a:t>
            </a:r>
            <a:r>
              <a:rPr sz="4300" spc="-195" dirty="0"/>
              <a:t> </a:t>
            </a:r>
            <a:r>
              <a:rPr sz="4300" dirty="0"/>
              <a:t>Additive</a:t>
            </a:r>
            <a:r>
              <a:rPr sz="4300" spc="-175" dirty="0"/>
              <a:t> </a:t>
            </a:r>
            <a:r>
              <a:rPr sz="4300" spc="-5" dirty="0"/>
              <a:t>Manufacturing</a:t>
            </a:r>
            <a:r>
              <a:rPr sz="4300" spc="-145" dirty="0"/>
              <a:t> </a:t>
            </a:r>
            <a:r>
              <a:rPr sz="4300" spc="-5" dirty="0"/>
              <a:t>in</a:t>
            </a:r>
            <a:r>
              <a:rPr sz="4300" spc="-195" dirty="0"/>
              <a:t> </a:t>
            </a:r>
            <a:r>
              <a:rPr sz="4300" spc="-10" dirty="0"/>
              <a:t>Space</a:t>
            </a:r>
            <a:endParaRPr sz="4300"/>
          </a:p>
        </p:txBody>
      </p:sp>
      <p:sp>
        <p:nvSpPr>
          <p:cNvPr id="6" name="object 6"/>
          <p:cNvSpPr txBox="1"/>
          <p:nvPr/>
        </p:nvSpPr>
        <p:spPr>
          <a:xfrm>
            <a:off x="851408" y="5048250"/>
            <a:ext cx="2135505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b="1" spc="-5" dirty="0">
                <a:solidFill>
                  <a:srgbClr val="D5D2CC"/>
                </a:solidFill>
                <a:latin typeface="Calibri"/>
                <a:cs typeface="Calibri"/>
              </a:rPr>
              <a:t>Ex</a:t>
            </a:r>
            <a:r>
              <a:rPr sz="2150" b="1" spc="-15" dirty="0">
                <a:solidFill>
                  <a:srgbClr val="D5D2CC"/>
                </a:solidFill>
                <a:latin typeface="Calibri"/>
                <a:cs typeface="Calibri"/>
              </a:rPr>
              <a:t>p</a:t>
            </a:r>
            <a:r>
              <a:rPr sz="2150" b="1" spc="-5" dirty="0">
                <a:solidFill>
                  <a:srgbClr val="D5D2CC"/>
                </a:solidFill>
                <a:latin typeface="Calibri"/>
                <a:cs typeface="Calibri"/>
              </a:rPr>
              <a:t>anded</a:t>
            </a:r>
            <a:r>
              <a:rPr sz="2150" b="1" spc="-90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2150" b="1" spc="-20" dirty="0">
                <a:solidFill>
                  <a:srgbClr val="D5D2CC"/>
                </a:solidFill>
                <a:latin typeface="Calibri"/>
                <a:cs typeface="Calibri"/>
              </a:rPr>
              <a:t>H</a:t>
            </a:r>
            <a:r>
              <a:rPr sz="2150" b="1" spc="-5" dirty="0">
                <a:solidFill>
                  <a:srgbClr val="D5D2CC"/>
                </a:solidFill>
                <a:latin typeface="Calibri"/>
                <a:cs typeface="Calibri"/>
              </a:rPr>
              <a:t>a</a:t>
            </a:r>
            <a:r>
              <a:rPr sz="2150" b="1" spc="-25" dirty="0">
                <a:solidFill>
                  <a:srgbClr val="D5D2CC"/>
                </a:solidFill>
                <a:latin typeface="Calibri"/>
                <a:cs typeface="Calibri"/>
              </a:rPr>
              <a:t>b</a:t>
            </a:r>
            <a:r>
              <a:rPr sz="2150" b="1" spc="-20" dirty="0">
                <a:solidFill>
                  <a:srgbClr val="D5D2CC"/>
                </a:solidFill>
                <a:latin typeface="Calibri"/>
                <a:cs typeface="Calibri"/>
              </a:rPr>
              <a:t>it</a:t>
            </a:r>
            <a:r>
              <a:rPr sz="2150" b="1" spc="-5" dirty="0">
                <a:solidFill>
                  <a:srgbClr val="D5D2CC"/>
                </a:solidFill>
                <a:latin typeface="Calibri"/>
                <a:cs typeface="Calibri"/>
              </a:rPr>
              <a:t>a</a:t>
            </a:r>
            <a:r>
              <a:rPr sz="2150" b="1" spc="-25" dirty="0">
                <a:solidFill>
                  <a:srgbClr val="D5D2CC"/>
                </a:solidFill>
                <a:latin typeface="Calibri"/>
                <a:cs typeface="Calibri"/>
              </a:rPr>
              <a:t>t</a:t>
            </a:r>
            <a:r>
              <a:rPr sz="2150" b="1" spc="-5" dirty="0">
                <a:solidFill>
                  <a:srgbClr val="D5D2CC"/>
                </a:solidFill>
                <a:latin typeface="Calibri"/>
                <a:cs typeface="Calibri"/>
              </a:rPr>
              <a:t>s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1408" y="5504840"/>
            <a:ext cx="3628390" cy="1604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300"/>
              </a:lnSpc>
              <a:spcBef>
                <a:spcPts val="100"/>
              </a:spcBef>
            </a:pP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Large-scale 3D-printed </a:t>
            </a:r>
            <a:r>
              <a:rPr sz="1900" spc="30" dirty="0">
                <a:solidFill>
                  <a:srgbClr val="D5D2CC"/>
                </a:solidFill>
                <a:latin typeface="Trebuchet MS"/>
                <a:cs typeface="Trebuchet MS"/>
              </a:rPr>
              <a:t>cities 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on </a:t>
            </a:r>
            <a:r>
              <a:rPr sz="1900" spc="-56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Mars 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and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the 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Moon,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supporting 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growing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populations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of space 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25" dirty="0">
                <a:solidFill>
                  <a:srgbClr val="D5D2CC"/>
                </a:solidFill>
                <a:latin typeface="Trebuchet MS"/>
                <a:cs typeface="Trebuchet MS"/>
              </a:rPr>
              <a:t>settlers.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76215" y="5048250"/>
            <a:ext cx="2704465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b="1" spc="-5" dirty="0">
                <a:solidFill>
                  <a:srgbClr val="D5D2CC"/>
                </a:solidFill>
                <a:latin typeface="Calibri"/>
                <a:cs typeface="Calibri"/>
              </a:rPr>
              <a:t>I</a:t>
            </a:r>
            <a:r>
              <a:rPr sz="2150" b="1" spc="-10" dirty="0">
                <a:solidFill>
                  <a:srgbClr val="D5D2CC"/>
                </a:solidFill>
                <a:latin typeface="Calibri"/>
                <a:cs typeface="Calibri"/>
              </a:rPr>
              <a:t>n</a:t>
            </a:r>
            <a:r>
              <a:rPr sz="2150" b="1" spc="-5" dirty="0">
                <a:solidFill>
                  <a:srgbClr val="D5D2CC"/>
                </a:solidFill>
                <a:latin typeface="Calibri"/>
                <a:cs typeface="Calibri"/>
              </a:rPr>
              <a:t>-Space</a:t>
            </a:r>
            <a:r>
              <a:rPr sz="2150" b="1" spc="-110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2150" b="1" spc="-25" dirty="0">
                <a:solidFill>
                  <a:srgbClr val="D5D2CC"/>
                </a:solidFill>
                <a:latin typeface="Calibri"/>
                <a:cs typeface="Calibri"/>
              </a:rPr>
              <a:t>Ma</a:t>
            </a:r>
            <a:r>
              <a:rPr sz="2150" b="1" spc="-5" dirty="0">
                <a:solidFill>
                  <a:srgbClr val="D5D2CC"/>
                </a:solidFill>
                <a:latin typeface="Calibri"/>
                <a:cs typeface="Calibri"/>
              </a:rPr>
              <a:t>n</a:t>
            </a:r>
            <a:r>
              <a:rPr sz="2150" b="1" spc="-20" dirty="0">
                <a:solidFill>
                  <a:srgbClr val="D5D2CC"/>
                </a:solidFill>
                <a:latin typeface="Calibri"/>
                <a:cs typeface="Calibri"/>
              </a:rPr>
              <a:t>u</a:t>
            </a:r>
            <a:r>
              <a:rPr sz="2150" b="1" spc="-15" dirty="0">
                <a:solidFill>
                  <a:srgbClr val="D5D2CC"/>
                </a:solidFill>
                <a:latin typeface="Calibri"/>
                <a:cs typeface="Calibri"/>
              </a:rPr>
              <a:t>f</a:t>
            </a:r>
            <a:r>
              <a:rPr sz="2150" b="1" spc="-25" dirty="0">
                <a:solidFill>
                  <a:srgbClr val="D5D2CC"/>
                </a:solidFill>
                <a:latin typeface="Calibri"/>
                <a:cs typeface="Calibri"/>
              </a:rPr>
              <a:t>a</a:t>
            </a:r>
            <a:r>
              <a:rPr sz="2150" b="1" spc="-20" dirty="0">
                <a:solidFill>
                  <a:srgbClr val="D5D2CC"/>
                </a:solidFill>
                <a:latin typeface="Calibri"/>
                <a:cs typeface="Calibri"/>
              </a:rPr>
              <a:t>c</a:t>
            </a:r>
            <a:r>
              <a:rPr sz="2150" b="1" spc="-5" dirty="0">
                <a:solidFill>
                  <a:srgbClr val="D5D2CC"/>
                </a:solidFill>
                <a:latin typeface="Calibri"/>
                <a:cs typeface="Calibri"/>
              </a:rPr>
              <a:t>t</a:t>
            </a:r>
            <a:r>
              <a:rPr sz="2150" b="1" spc="-20" dirty="0">
                <a:solidFill>
                  <a:srgbClr val="D5D2CC"/>
                </a:solidFill>
                <a:latin typeface="Calibri"/>
                <a:cs typeface="Calibri"/>
              </a:rPr>
              <a:t>u</a:t>
            </a:r>
            <a:r>
              <a:rPr sz="2150" b="1" spc="-15" dirty="0">
                <a:solidFill>
                  <a:srgbClr val="D5D2CC"/>
                </a:solidFill>
                <a:latin typeface="Calibri"/>
                <a:cs typeface="Calibri"/>
              </a:rPr>
              <a:t>r</a:t>
            </a:r>
            <a:r>
              <a:rPr sz="2150" b="1" spc="-20" dirty="0">
                <a:solidFill>
                  <a:srgbClr val="D5D2CC"/>
                </a:solidFill>
                <a:latin typeface="Calibri"/>
                <a:cs typeface="Calibri"/>
              </a:rPr>
              <a:t>in</a:t>
            </a:r>
            <a:r>
              <a:rPr sz="2150" b="1" spc="-5" dirty="0">
                <a:solidFill>
                  <a:srgbClr val="D5D2CC"/>
                </a:solidFill>
                <a:latin typeface="Calibri"/>
                <a:cs typeface="Calibri"/>
              </a:rPr>
              <a:t>g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76215" y="5504840"/>
            <a:ext cx="3622040" cy="1604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300"/>
              </a:lnSpc>
              <a:spcBef>
                <a:spcPts val="100"/>
              </a:spcBef>
            </a:pP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On-demand</a:t>
            </a:r>
            <a:r>
              <a:rPr sz="1900" spc="1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production</a:t>
            </a:r>
            <a:r>
              <a:rPr sz="1900" spc="1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of</a:t>
            </a:r>
            <a:r>
              <a:rPr sz="1900" spc="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spare </a:t>
            </a:r>
            <a:r>
              <a:rPr sz="1900" spc="-55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parts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and equipment, reducing 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reliance 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on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Earth-based supply 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25" dirty="0">
                <a:solidFill>
                  <a:srgbClr val="D5D2CC"/>
                </a:solidFill>
                <a:latin typeface="Trebuchet MS"/>
                <a:cs typeface="Trebuchet MS"/>
              </a:rPr>
              <a:t>chains.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02165" y="5048250"/>
            <a:ext cx="1885950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b="1" spc="-20" dirty="0">
                <a:solidFill>
                  <a:srgbClr val="D5D2CC"/>
                </a:solidFill>
                <a:latin typeface="Calibri"/>
                <a:cs typeface="Calibri"/>
              </a:rPr>
              <a:t>Mega-Structures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02165" y="5504840"/>
            <a:ext cx="3972560" cy="1604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300"/>
              </a:lnSpc>
              <a:spcBef>
                <a:spcPts val="100"/>
              </a:spcBef>
            </a:pP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Construction of 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enormous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space 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structures like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space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elevators and </a:t>
            </a:r>
            <a:r>
              <a:rPr sz="1900" spc="-56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orbital</a:t>
            </a:r>
            <a:r>
              <a:rPr sz="1900" spc="-2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habitats</a:t>
            </a:r>
            <a:r>
              <a:rPr sz="1900" spc="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using</a:t>
            </a:r>
            <a:r>
              <a:rPr sz="1900" spc="1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advanced</a:t>
            </a:r>
            <a:r>
              <a:rPr sz="1900" spc="2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D5D2CC"/>
                </a:solidFill>
                <a:latin typeface="Trebuchet MS"/>
                <a:cs typeface="Trebuchet MS"/>
              </a:rPr>
              <a:t>AM </a:t>
            </a:r>
            <a:r>
              <a:rPr sz="1900" spc="-56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0" dirty="0">
                <a:solidFill>
                  <a:srgbClr val="D5D2CC"/>
                </a:solidFill>
                <a:latin typeface="Trebuchet MS"/>
                <a:cs typeface="Trebuchet MS"/>
              </a:rPr>
              <a:t>techniques.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923" y="3453765"/>
            <a:ext cx="85718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5" dirty="0"/>
              <a:t>Multi-Robot</a:t>
            </a:r>
            <a:r>
              <a:rPr sz="4000" spc="-160" dirty="0"/>
              <a:t> </a:t>
            </a:r>
            <a:r>
              <a:rPr sz="4000" spc="-15" dirty="0"/>
              <a:t>System</a:t>
            </a:r>
            <a:r>
              <a:rPr sz="4000" spc="-170" dirty="0"/>
              <a:t> </a:t>
            </a:r>
            <a:r>
              <a:rPr sz="4000" spc="-10" dirty="0"/>
              <a:t>for</a:t>
            </a:r>
            <a:r>
              <a:rPr sz="4000" spc="-195" dirty="0"/>
              <a:t> </a:t>
            </a:r>
            <a:r>
              <a:rPr sz="4000" spc="-10" dirty="0"/>
              <a:t>Autonomous</a:t>
            </a:r>
            <a:r>
              <a:rPr sz="4000" spc="-175" dirty="0"/>
              <a:t> </a:t>
            </a:r>
            <a:r>
              <a:rPr sz="4000" spc="-30" dirty="0"/>
              <a:t>AM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534413" y="4706492"/>
            <a:ext cx="10115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5" dirty="0">
                <a:solidFill>
                  <a:srgbClr val="D5D2CC"/>
                </a:solidFill>
                <a:latin typeface="Calibri"/>
                <a:cs typeface="Calibri"/>
              </a:rPr>
              <a:t>AI-Driven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4413" y="5133594"/>
            <a:ext cx="5130800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400"/>
              </a:lnSpc>
              <a:spcBef>
                <a:spcPts val="100"/>
              </a:spcBef>
            </a:pPr>
            <a:r>
              <a:rPr sz="1800" spc="-5" dirty="0">
                <a:solidFill>
                  <a:srgbClr val="D5D2CC"/>
                </a:solidFill>
                <a:latin typeface="Trebuchet MS"/>
                <a:cs typeface="Trebuchet MS"/>
              </a:rPr>
              <a:t>Real-time</a:t>
            </a:r>
            <a:r>
              <a:rPr sz="1800" spc="15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D5D2CC"/>
                </a:solidFill>
                <a:latin typeface="Trebuchet MS"/>
                <a:cs typeface="Trebuchet MS"/>
              </a:rPr>
              <a:t>adaptability</a:t>
            </a:r>
            <a:r>
              <a:rPr sz="1800" spc="229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D5D2CC"/>
                </a:solidFill>
                <a:latin typeface="Trebuchet MS"/>
                <a:cs typeface="Trebuchet MS"/>
              </a:rPr>
              <a:t>to</a:t>
            </a:r>
            <a:r>
              <a:rPr sz="1800" spc="15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D5D2CC"/>
                </a:solidFill>
                <a:latin typeface="Trebuchet MS"/>
                <a:cs typeface="Trebuchet MS"/>
              </a:rPr>
              <a:t>environmental</a:t>
            </a:r>
            <a:r>
              <a:rPr sz="1800" spc="18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D5D2CC"/>
                </a:solidFill>
                <a:latin typeface="Trebuchet MS"/>
                <a:cs typeface="Trebuchet MS"/>
              </a:rPr>
              <a:t>changes </a:t>
            </a:r>
            <a:r>
              <a:rPr sz="1800" spc="-53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D5D2CC"/>
                </a:solidFill>
                <a:latin typeface="Trebuchet MS"/>
                <a:cs typeface="Trebuchet MS"/>
              </a:rPr>
              <a:t>and</a:t>
            </a:r>
            <a:r>
              <a:rPr sz="1800" spc="7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D5D2CC"/>
                </a:solidFill>
                <a:latin typeface="Trebuchet MS"/>
                <a:cs typeface="Trebuchet MS"/>
              </a:rPr>
              <a:t>material</a:t>
            </a:r>
            <a:r>
              <a:rPr sz="1800" spc="6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D5D2CC"/>
                </a:solidFill>
                <a:latin typeface="Trebuchet MS"/>
                <a:cs typeface="Trebuchet MS"/>
              </a:rPr>
              <a:t>variations.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62925" y="4706492"/>
            <a:ext cx="22104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5" dirty="0">
                <a:solidFill>
                  <a:srgbClr val="D5D2CC"/>
                </a:solidFill>
                <a:latin typeface="Calibri"/>
                <a:cs typeface="Calibri"/>
              </a:rPr>
              <a:t>Collaborative</a:t>
            </a:r>
            <a:r>
              <a:rPr sz="2000" b="1" spc="-55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D5D2CC"/>
                </a:solidFill>
                <a:latin typeface="Calibri"/>
                <a:cs typeface="Calibri"/>
              </a:rPr>
              <a:t>Robots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62925" y="5133594"/>
            <a:ext cx="5029200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400"/>
              </a:lnSpc>
              <a:spcBef>
                <a:spcPts val="100"/>
              </a:spcBef>
            </a:pP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Team-based</a:t>
            </a:r>
            <a:r>
              <a:rPr sz="1800" spc="-2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approach</a:t>
            </a:r>
            <a:r>
              <a:rPr sz="1800" spc="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to</a:t>
            </a:r>
            <a:r>
              <a:rPr sz="1800" spc="-3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increase</a:t>
            </a:r>
            <a:r>
              <a:rPr sz="1800" spc="-1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efficiency</a:t>
            </a:r>
            <a:r>
              <a:rPr sz="1800" spc="-2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D5D2CC"/>
                </a:solidFill>
                <a:latin typeface="Trebuchet MS"/>
                <a:cs typeface="Trebuchet MS"/>
              </a:rPr>
              <a:t>in </a:t>
            </a:r>
            <a:r>
              <a:rPr sz="1800" spc="-52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large-scale</a:t>
            </a:r>
            <a:r>
              <a:rPr sz="1800" spc="19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D5D2CC"/>
                </a:solidFill>
                <a:latin typeface="Trebuchet MS"/>
                <a:cs typeface="Trebuchet MS"/>
              </a:rPr>
              <a:t>construction.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34413" y="6384797"/>
            <a:ext cx="12071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5" dirty="0">
                <a:solidFill>
                  <a:srgbClr val="D5D2CC"/>
                </a:solidFill>
                <a:latin typeface="Calibri"/>
                <a:cs typeface="Calibri"/>
              </a:rPr>
              <a:t>Monitoring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34413" y="6811771"/>
            <a:ext cx="5039360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400"/>
              </a:lnSpc>
              <a:spcBef>
                <a:spcPts val="100"/>
              </a:spcBef>
            </a:pP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Sensors</a:t>
            </a:r>
            <a:r>
              <a:rPr sz="1800" spc="-9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to</a:t>
            </a:r>
            <a:r>
              <a:rPr sz="1800" spc="-10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track</a:t>
            </a:r>
            <a:r>
              <a:rPr sz="1800" spc="-6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environmental</a:t>
            </a:r>
            <a:r>
              <a:rPr sz="1800" spc="-7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factors,</a:t>
            </a:r>
            <a:r>
              <a:rPr sz="1800" spc="-11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such</a:t>
            </a:r>
            <a:r>
              <a:rPr sz="1800" spc="-8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0" dirty="0">
                <a:solidFill>
                  <a:srgbClr val="D5D2CC"/>
                </a:solidFill>
                <a:latin typeface="Trebuchet MS"/>
                <a:cs typeface="Trebuchet MS"/>
              </a:rPr>
              <a:t>as </a:t>
            </a:r>
            <a:r>
              <a:rPr sz="1800" spc="-52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radiation</a:t>
            </a:r>
            <a:r>
              <a:rPr sz="1800" spc="-7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and</a:t>
            </a:r>
            <a:r>
              <a:rPr sz="1800" spc="-5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dust,</a:t>
            </a:r>
            <a:r>
              <a:rPr sz="1800" spc="-7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and</a:t>
            </a:r>
            <a:r>
              <a:rPr sz="1800" spc="-6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adjust</a:t>
            </a:r>
            <a:r>
              <a:rPr sz="1800" spc="-6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robot</a:t>
            </a:r>
            <a:r>
              <a:rPr sz="1800" spc="-7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0" dirty="0">
                <a:solidFill>
                  <a:srgbClr val="D5D2CC"/>
                </a:solidFill>
                <a:latin typeface="Trebuchet MS"/>
                <a:cs typeface="Trebuchet MS"/>
              </a:rPr>
              <a:t>actions.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62925" y="6384797"/>
            <a:ext cx="258508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D5D2CC"/>
                </a:solidFill>
                <a:latin typeface="Calibri"/>
                <a:cs typeface="Calibri"/>
              </a:rPr>
              <a:t>Sel</a:t>
            </a:r>
            <a:r>
              <a:rPr sz="2000" b="1" spc="-5" dirty="0">
                <a:solidFill>
                  <a:srgbClr val="D5D2CC"/>
                </a:solidFill>
                <a:latin typeface="Calibri"/>
                <a:cs typeface="Calibri"/>
              </a:rPr>
              <a:t>f-</a:t>
            </a:r>
            <a:r>
              <a:rPr sz="2000" b="1" dirty="0">
                <a:solidFill>
                  <a:srgbClr val="D5D2CC"/>
                </a:solidFill>
                <a:latin typeface="Calibri"/>
                <a:cs typeface="Calibri"/>
              </a:rPr>
              <a:t>Repai</a:t>
            </a:r>
            <a:r>
              <a:rPr sz="2000" b="1" spc="-10" dirty="0">
                <a:solidFill>
                  <a:srgbClr val="D5D2CC"/>
                </a:solidFill>
                <a:latin typeface="Calibri"/>
                <a:cs typeface="Calibri"/>
              </a:rPr>
              <a:t>r</a:t>
            </a:r>
            <a:r>
              <a:rPr sz="2000" b="1" spc="-15" dirty="0">
                <a:solidFill>
                  <a:srgbClr val="D5D2CC"/>
                </a:solidFill>
                <a:latin typeface="Calibri"/>
                <a:cs typeface="Calibri"/>
              </a:rPr>
              <a:t>i</a:t>
            </a:r>
            <a:r>
              <a:rPr sz="2000" b="1" dirty="0">
                <a:solidFill>
                  <a:srgbClr val="D5D2CC"/>
                </a:solidFill>
                <a:latin typeface="Calibri"/>
                <a:cs typeface="Calibri"/>
              </a:rPr>
              <a:t>ng</a:t>
            </a:r>
            <a:r>
              <a:rPr sz="2000" b="1" spc="-105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D5D2CC"/>
                </a:solidFill>
                <a:latin typeface="Calibri"/>
                <a:cs typeface="Calibri"/>
              </a:rPr>
              <a:t>Ca</a:t>
            </a:r>
            <a:r>
              <a:rPr sz="2000" b="1" spc="-10" dirty="0">
                <a:solidFill>
                  <a:srgbClr val="D5D2CC"/>
                </a:solidFill>
                <a:latin typeface="Calibri"/>
                <a:cs typeface="Calibri"/>
              </a:rPr>
              <a:t>p</a:t>
            </a:r>
            <a:r>
              <a:rPr sz="2000" b="1" spc="-20" dirty="0">
                <a:solidFill>
                  <a:srgbClr val="D5D2CC"/>
                </a:solidFill>
                <a:latin typeface="Calibri"/>
                <a:cs typeface="Calibri"/>
              </a:rPr>
              <a:t>a</a:t>
            </a:r>
            <a:r>
              <a:rPr sz="2000" b="1" spc="-10" dirty="0">
                <a:solidFill>
                  <a:srgbClr val="D5D2CC"/>
                </a:solidFill>
                <a:latin typeface="Calibri"/>
                <a:cs typeface="Calibri"/>
              </a:rPr>
              <a:t>b</a:t>
            </a:r>
            <a:r>
              <a:rPr sz="2000" b="1" spc="-15" dirty="0">
                <a:solidFill>
                  <a:srgbClr val="D5D2CC"/>
                </a:solidFill>
                <a:latin typeface="Calibri"/>
                <a:cs typeface="Calibri"/>
              </a:rPr>
              <a:t>ilit</a:t>
            </a:r>
            <a:r>
              <a:rPr sz="2000" b="1" dirty="0">
                <a:solidFill>
                  <a:srgbClr val="D5D2CC"/>
                </a:solidFill>
                <a:latin typeface="Calibri"/>
                <a:cs typeface="Calibri"/>
              </a:rPr>
              <a:t>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62925" y="6811771"/>
            <a:ext cx="4831080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400"/>
              </a:lnSpc>
              <a:spcBef>
                <a:spcPts val="100"/>
              </a:spcBef>
            </a:pP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Minor</a:t>
            </a:r>
            <a:r>
              <a:rPr sz="1800" spc="-1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repairs</a:t>
            </a:r>
            <a:r>
              <a:rPr sz="1800" spc="1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D5D2CC"/>
                </a:solidFill>
                <a:latin typeface="Trebuchet MS"/>
                <a:cs typeface="Trebuchet MS"/>
              </a:rPr>
              <a:t>made</a:t>
            </a:r>
            <a:r>
              <a:rPr sz="1800" spc="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autonomously</a:t>
            </a:r>
            <a:r>
              <a:rPr sz="1800" spc="-2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to</a:t>
            </a:r>
            <a:r>
              <a:rPr sz="1800" spc="-1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prevent </a:t>
            </a:r>
            <a:r>
              <a:rPr sz="1800" spc="-52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operational</a:t>
            </a:r>
            <a:r>
              <a:rPr sz="1800" spc="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downtime.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2005" y="4734305"/>
            <a:ext cx="516255" cy="516255"/>
          </a:xfrm>
          <a:custGeom>
            <a:avLst/>
            <a:gdLst/>
            <a:ahLst/>
            <a:cxnLst/>
            <a:rect l="l" t="t" r="r" b="b"/>
            <a:pathLst>
              <a:path w="516255" h="516254">
                <a:moveTo>
                  <a:pt x="257886" y="0"/>
                </a:moveTo>
                <a:lnTo>
                  <a:pt x="211531" y="4064"/>
                </a:lnTo>
                <a:lnTo>
                  <a:pt x="167906" y="16129"/>
                </a:lnTo>
                <a:lnTo>
                  <a:pt x="127723" y="35179"/>
                </a:lnTo>
                <a:lnTo>
                  <a:pt x="91732" y="60579"/>
                </a:lnTo>
                <a:lnTo>
                  <a:pt x="60655" y="91694"/>
                </a:lnTo>
                <a:lnTo>
                  <a:pt x="35204" y="127635"/>
                </a:lnTo>
                <a:lnTo>
                  <a:pt x="16129" y="167767"/>
                </a:lnTo>
                <a:lnTo>
                  <a:pt x="4152" y="211455"/>
                </a:lnTo>
                <a:lnTo>
                  <a:pt x="0" y="257810"/>
                </a:lnTo>
                <a:lnTo>
                  <a:pt x="4152" y="304165"/>
                </a:lnTo>
                <a:lnTo>
                  <a:pt x="16129" y="347726"/>
                </a:lnTo>
                <a:lnTo>
                  <a:pt x="35204" y="387985"/>
                </a:lnTo>
                <a:lnTo>
                  <a:pt x="60655" y="423926"/>
                </a:lnTo>
                <a:lnTo>
                  <a:pt x="91732" y="455041"/>
                </a:lnTo>
                <a:lnTo>
                  <a:pt x="127723" y="480441"/>
                </a:lnTo>
                <a:lnTo>
                  <a:pt x="167906" y="499618"/>
                </a:lnTo>
                <a:lnTo>
                  <a:pt x="211531" y="511556"/>
                </a:lnTo>
                <a:lnTo>
                  <a:pt x="257886" y="515747"/>
                </a:lnTo>
                <a:lnTo>
                  <a:pt x="304241" y="511556"/>
                </a:lnTo>
                <a:lnTo>
                  <a:pt x="347865" y="499618"/>
                </a:lnTo>
                <a:lnTo>
                  <a:pt x="388048" y="480441"/>
                </a:lnTo>
                <a:lnTo>
                  <a:pt x="424040" y="455041"/>
                </a:lnTo>
                <a:lnTo>
                  <a:pt x="455117" y="423926"/>
                </a:lnTo>
                <a:lnTo>
                  <a:pt x="480567" y="387985"/>
                </a:lnTo>
                <a:lnTo>
                  <a:pt x="499617" y="347726"/>
                </a:lnTo>
                <a:lnTo>
                  <a:pt x="511556" y="304165"/>
                </a:lnTo>
                <a:lnTo>
                  <a:pt x="515747" y="257810"/>
                </a:lnTo>
                <a:lnTo>
                  <a:pt x="511556" y="211455"/>
                </a:lnTo>
                <a:lnTo>
                  <a:pt x="499617" y="167767"/>
                </a:lnTo>
                <a:lnTo>
                  <a:pt x="480567" y="127635"/>
                </a:lnTo>
                <a:lnTo>
                  <a:pt x="455117" y="91694"/>
                </a:lnTo>
                <a:lnTo>
                  <a:pt x="424040" y="60579"/>
                </a:lnTo>
                <a:lnTo>
                  <a:pt x="388048" y="35179"/>
                </a:lnTo>
                <a:lnTo>
                  <a:pt x="347865" y="16129"/>
                </a:lnTo>
                <a:lnTo>
                  <a:pt x="304241" y="4064"/>
                </a:lnTo>
                <a:lnTo>
                  <a:pt x="257886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73327" y="4751908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D5D2CC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429500" y="4735067"/>
            <a:ext cx="516255" cy="516255"/>
          </a:xfrm>
          <a:custGeom>
            <a:avLst/>
            <a:gdLst/>
            <a:ahLst/>
            <a:cxnLst/>
            <a:rect l="l" t="t" r="r" b="b"/>
            <a:pathLst>
              <a:path w="516254" h="516254">
                <a:moveTo>
                  <a:pt x="257809" y="0"/>
                </a:moveTo>
                <a:lnTo>
                  <a:pt x="211454" y="4191"/>
                </a:lnTo>
                <a:lnTo>
                  <a:pt x="167894" y="16129"/>
                </a:lnTo>
                <a:lnTo>
                  <a:pt x="127634" y="35179"/>
                </a:lnTo>
                <a:lnTo>
                  <a:pt x="91694" y="60579"/>
                </a:lnTo>
                <a:lnTo>
                  <a:pt x="60578" y="91694"/>
                </a:lnTo>
                <a:lnTo>
                  <a:pt x="35178" y="127635"/>
                </a:lnTo>
                <a:lnTo>
                  <a:pt x="16128" y="167894"/>
                </a:lnTo>
                <a:lnTo>
                  <a:pt x="4191" y="211455"/>
                </a:lnTo>
                <a:lnTo>
                  <a:pt x="0" y="257810"/>
                </a:lnTo>
                <a:lnTo>
                  <a:pt x="4191" y="304165"/>
                </a:lnTo>
                <a:lnTo>
                  <a:pt x="16128" y="347853"/>
                </a:lnTo>
                <a:lnTo>
                  <a:pt x="35178" y="387985"/>
                </a:lnTo>
                <a:lnTo>
                  <a:pt x="60578" y="424053"/>
                </a:lnTo>
                <a:lnTo>
                  <a:pt x="91694" y="455041"/>
                </a:lnTo>
                <a:lnTo>
                  <a:pt x="127634" y="480568"/>
                </a:lnTo>
                <a:lnTo>
                  <a:pt x="167894" y="499618"/>
                </a:lnTo>
                <a:lnTo>
                  <a:pt x="211454" y="511556"/>
                </a:lnTo>
                <a:lnTo>
                  <a:pt x="257809" y="515747"/>
                </a:lnTo>
                <a:lnTo>
                  <a:pt x="304165" y="511556"/>
                </a:lnTo>
                <a:lnTo>
                  <a:pt x="347852" y="499618"/>
                </a:lnTo>
                <a:lnTo>
                  <a:pt x="387984" y="480568"/>
                </a:lnTo>
                <a:lnTo>
                  <a:pt x="424052" y="455041"/>
                </a:lnTo>
                <a:lnTo>
                  <a:pt x="455041" y="424053"/>
                </a:lnTo>
                <a:lnTo>
                  <a:pt x="480568" y="387985"/>
                </a:lnTo>
                <a:lnTo>
                  <a:pt x="499618" y="347853"/>
                </a:lnTo>
                <a:lnTo>
                  <a:pt x="511555" y="304165"/>
                </a:lnTo>
                <a:lnTo>
                  <a:pt x="515747" y="257810"/>
                </a:lnTo>
                <a:lnTo>
                  <a:pt x="511555" y="211455"/>
                </a:lnTo>
                <a:lnTo>
                  <a:pt x="499618" y="167894"/>
                </a:lnTo>
                <a:lnTo>
                  <a:pt x="480568" y="127635"/>
                </a:lnTo>
                <a:lnTo>
                  <a:pt x="455041" y="91694"/>
                </a:lnTo>
                <a:lnTo>
                  <a:pt x="424052" y="60579"/>
                </a:lnTo>
                <a:lnTo>
                  <a:pt x="387984" y="35179"/>
                </a:lnTo>
                <a:lnTo>
                  <a:pt x="347852" y="16129"/>
                </a:lnTo>
                <a:lnTo>
                  <a:pt x="304165" y="4191"/>
                </a:lnTo>
                <a:lnTo>
                  <a:pt x="257809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601839" y="4751908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D5D2CC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2005" y="6411214"/>
            <a:ext cx="516255" cy="516255"/>
          </a:xfrm>
          <a:custGeom>
            <a:avLst/>
            <a:gdLst/>
            <a:ahLst/>
            <a:cxnLst/>
            <a:rect l="l" t="t" r="r" b="b"/>
            <a:pathLst>
              <a:path w="516255" h="516254">
                <a:moveTo>
                  <a:pt x="257886" y="0"/>
                </a:moveTo>
                <a:lnTo>
                  <a:pt x="211531" y="4191"/>
                </a:lnTo>
                <a:lnTo>
                  <a:pt x="167906" y="16256"/>
                </a:lnTo>
                <a:lnTo>
                  <a:pt x="127723" y="35306"/>
                </a:lnTo>
                <a:lnTo>
                  <a:pt x="91732" y="60706"/>
                </a:lnTo>
                <a:lnTo>
                  <a:pt x="60655" y="91821"/>
                </a:lnTo>
                <a:lnTo>
                  <a:pt x="35204" y="127888"/>
                </a:lnTo>
                <a:lnTo>
                  <a:pt x="16129" y="168021"/>
                </a:lnTo>
                <a:lnTo>
                  <a:pt x="4152" y="211709"/>
                </a:lnTo>
                <a:lnTo>
                  <a:pt x="0" y="257937"/>
                </a:lnTo>
                <a:lnTo>
                  <a:pt x="4152" y="304292"/>
                </a:lnTo>
                <a:lnTo>
                  <a:pt x="16129" y="347980"/>
                </a:lnTo>
                <a:lnTo>
                  <a:pt x="35204" y="388112"/>
                </a:lnTo>
                <a:lnTo>
                  <a:pt x="60655" y="424180"/>
                </a:lnTo>
                <a:lnTo>
                  <a:pt x="91732" y="455295"/>
                </a:lnTo>
                <a:lnTo>
                  <a:pt x="127723" y="480695"/>
                </a:lnTo>
                <a:lnTo>
                  <a:pt x="167906" y="499745"/>
                </a:lnTo>
                <a:lnTo>
                  <a:pt x="211531" y="511810"/>
                </a:lnTo>
                <a:lnTo>
                  <a:pt x="257886" y="515874"/>
                </a:lnTo>
                <a:lnTo>
                  <a:pt x="304241" y="511810"/>
                </a:lnTo>
                <a:lnTo>
                  <a:pt x="347865" y="499745"/>
                </a:lnTo>
                <a:lnTo>
                  <a:pt x="388048" y="480695"/>
                </a:lnTo>
                <a:lnTo>
                  <a:pt x="424040" y="455295"/>
                </a:lnTo>
                <a:lnTo>
                  <a:pt x="455117" y="424180"/>
                </a:lnTo>
                <a:lnTo>
                  <a:pt x="480567" y="388112"/>
                </a:lnTo>
                <a:lnTo>
                  <a:pt x="499617" y="347980"/>
                </a:lnTo>
                <a:lnTo>
                  <a:pt x="511556" y="304292"/>
                </a:lnTo>
                <a:lnTo>
                  <a:pt x="515747" y="257937"/>
                </a:lnTo>
                <a:lnTo>
                  <a:pt x="511556" y="211709"/>
                </a:lnTo>
                <a:lnTo>
                  <a:pt x="499617" y="168021"/>
                </a:lnTo>
                <a:lnTo>
                  <a:pt x="480567" y="127888"/>
                </a:lnTo>
                <a:lnTo>
                  <a:pt x="455117" y="91821"/>
                </a:lnTo>
                <a:lnTo>
                  <a:pt x="424040" y="60706"/>
                </a:lnTo>
                <a:lnTo>
                  <a:pt x="388048" y="35306"/>
                </a:lnTo>
                <a:lnTo>
                  <a:pt x="347865" y="16256"/>
                </a:lnTo>
                <a:lnTo>
                  <a:pt x="304241" y="4191"/>
                </a:lnTo>
                <a:lnTo>
                  <a:pt x="257886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73327" y="6428689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D5D2CC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29500" y="6412103"/>
            <a:ext cx="516255" cy="516255"/>
          </a:xfrm>
          <a:custGeom>
            <a:avLst/>
            <a:gdLst/>
            <a:ahLst/>
            <a:cxnLst/>
            <a:rect l="l" t="t" r="r" b="b"/>
            <a:pathLst>
              <a:path w="516254" h="516254">
                <a:moveTo>
                  <a:pt x="257809" y="0"/>
                </a:moveTo>
                <a:lnTo>
                  <a:pt x="211454" y="4191"/>
                </a:lnTo>
                <a:lnTo>
                  <a:pt x="167894" y="16129"/>
                </a:lnTo>
                <a:lnTo>
                  <a:pt x="127634" y="35179"/>
                </a:lnTo>
                <a:lnTo>
                  <a:pt x="91694" y="60706"/>
                </a:lnTo>
                <a:lnTo>
                  <a:pt x="60578" y="91821"/>
                </a:lnTo>
                <a:lnTo>
                  <a:pt x="35178" y="127762"/>
                </a:lnTo>
                <a:lnTo>
                  <a:pt x="16128" y="168021"/>
                </a:lnTo>
                <a:lnTo>
                  <a:pt x="4191" y="211582"/>
                </a:lnTo>
                <a:lnTo>
                  <a:pt x="0" y="257937"/>
                </a:lnTo>
                <a:lnTo>
                  <a:pt x="4191" y="304292"/>
                </a:lnTo>
                <a:lnTo>
                  <a:pt x="16128" y="347853"/>
                </a:lnTo>
                <a:lnTo>
                  <a:pt x="35178" y="388112"/>
                </a:lnTo>
                <a:lnTo>
                  <a:pt x="60578" y="424053"/>
                </a:lnTo>
                <a:lnTo>
                  <a:pt x="91694" y="455168"/>
                </a:lnTo>
                <a:lnTo>
                  <a:pt x="127634" y="480568"/>
                </a:lnTo>
                <a:lnTo>
                  <a:pt x="167894" y="499745"/>
                </a:lnTo>
                <a:lnTo>
                  <a:pt x="211454" y="511683"/>
                </a:lnTo>
                <a:lnTo>
                  <a:pt x="257809" y="515874"/>
                </a:lnTo>
                <a:lnTo>
                  <a:pt x="304165" y="511683"/>
                </a:lnTo>
                <a:lnTo>
                  <a:pt x="347852" y="499745"/>
                </a:lnTo>
                <a:lnTo>
                  <a:pt x="387984" y="480568"/>
                </a:lnTo>
                <a:lnTo>
                  <a:pt x="424052" y="455168"/>
                </a:lnTo>
                <a:lnTo>
                  <a:pt x="455041" y="424053"/>
                </a:lnTo>
                <a:lnTo>
                  <a:pt x="480568" y="388112"/>
                </a:lnTo>
                <a:lnTo>
                  <a:pt x="499618" y="347853"/>
                </a:lnTo>
                <a:lnTo>
                  <a:pt x="511555" y="304292"/>
                </a:lnTo>
                <a:lnTo>
                  <a:pt x="515747" y="257937"/>
                </a:lnTo>
                <a:lnTo>
                  <a:pt x="511555" y="211582"/>
                </a:lnTo>
                <a:lnTo>
                  <a:pt x="499618" y="168021"/>
                </a:lnTo>
                <a:lnTo>
                  <a:pt x="480568" y="127762"/>
                </a:lnTo>
                <a:lnTo>
                  <a:pt x="455041" y="91821"/>
                </a:lnTo>
                <a:lnTo>
                  <a:pt x="424052" y="60706"/>
                </a:lnTo>
                <a:lnTo>
                  <a:pt x="387984" y="35179"/>
                </a:lnTo>
                <a:lnTo>
                  <a:pt x="347852" y="16129"/>
                </a:lnTo>
                <a:lnTo>
                  <a:pt x="304165" y="4191"/>
                </a:lnTo>
                <a:lnTo>
                  <a:pt x="257809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601839" y="6428689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D5D2CC"/>
                </a:solidFill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29256" cy="33585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3559" y="3248024"/>
            <a:ext cx="905002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5" dirty="0"/>
              <a:t>Selecting</a:t>
            </a:r>
            <a:r>
              <a:rPr sz="4300" spc="-185" dirty="0"/>
              <a:t> </a:t>
            </a:r>
            <a:r>
              <a:rPr sz="4300" spc="-5" dirty="0"/>
              <a:t>and</a:t>
            </a:r>
            <a:r>
              <a:rPr sz="4300" spc="-145" dirty="0"/>
              <a:t> </a:t>
            </a:r>
            <a:r>
              <a:rPr sz="4300" spc="-5" dirty="0"/>
              <a:t>Processing</a:t>
            </a:r>
            <a:r>
              <a:rPr sz="4300" spc="-145" dirty="0"/>
              <a:t> </a:t>
            </a:r>
            <a:r>
              <a:rPr sz="4300" spc="-5" dirty="0"/>
              <a:t>Local</a:t>
            </a:r>
            <a:r>
              <a:rPr sz="4300" spc="-160" dirty="0"/>
              <a:t> </a:t>
            </a:r>
            <a:r>
              <a:rPr sz="4300" spc="-15" dirty="0"/>
              <a:t>Materials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543559" y="4566284"/>
            <a:ext cx="1652270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b="1" spc="-5" dirty="0">
                <a:solidFill>
                  <a:srgbClr val="FFDF4D"/>
                </a:solidFill>
                <a:latin typeface="Calibri"/>
                <a:cs typeface="Calibri"/>
              </a:rPr>
              <a:t>Lunar</a:t>
            </a:r>
            <a:r>
              <a:rPr sz="2150" b="1" spc="-80" dirty="0">
                <a:solidFill>
                  <a:srgbClr val="FFDF4D"/>
                </a:solidFill>
                <a:latin typeface="Calibri"/>
                <a:cs typeface="Calibri"/>
              </a:rPr>
              <a:t> </a:t>
            </a:r>
            <a:r>
              <a:rPr sz="2150" b="1" spc="-15" dirty="0">
                <a:solidFill>
                  <a:srgbClr val="FFDF4D"/>
                </a:solidFill>
                <a:latin typeface="Calibri"/>
                <a:cs typeface="Calibri"/>
              </a:rPr>
              <a:t>R</a:t>
            </a:r>
            <a:r>
              <a:rPr sz="2150" b="1" spc="-20" dirty="0">
                <a:solidFill>
                  <a:srgbClr val="FFDF4D"/>
                </a:solidFill>
                <a:latin typeface="Calibri"/>
                <a:cs typeface="Calibri"/>
              </a:rPr>
              <a:t>egol</a:t>
            </a:r>
            <a:r>
              <a:rPr sz="2150" b="1" spc="-5" dirty="0">
                <a:solidFill>
                  <a:srgbClr val="FFDF4D"/>
                </a:solidFill>
                <a:latin typeface="Calibri"/>
                <a:cs typeface="Calibri"/>
              </a:rPr>
              <a:t>ith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559" y="5122316"/>
            <a:ext cx="3750310" cy="12039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35500"/>
              </a:lnSpc>
              <a:spcBef>
                <a:spcPts val="105"/>
              </a:spcBef>
            </a:pPr>
            <a:r>
              <a:rPr sz="1900" spc="-10" dirty="0">
                <a:solidFill>
                  <a:srgbClr val="D5D2CC"/>
                </a:solidFill>
                <a:latin typeface="Trebuchet MS"/>
                <a:cs typeface="Trebuchet MS"/>
              </a:rPr>
              <a:t>Rich </a:t>
            </a:r>
            <a:r>
              <a:rPr sz="1900" dirty="0">
                <a:solidFill>
                  <a:srgbClr val="D5D2CC"/>
                </a:solidFill>
                <a:latin typeface="Trebuchet MS"/>
                <a:cs typeface="Trebuchet MS"/>
              </a:rPr>
              <a:t>in</a:t>
            </a:r>
            <a:r>
              <a:rPr sz="1900" spc="-5" dirty="0">
                <a:solidFill>
                  <a:srgbClr val="D5D2CC"/>
                </a:solidFill>
                <a:latin typeface="Trebuchet MS"/>
                <a:cs typeface="Trebuchet MS"/>
              </a:rPr>
              <a:t> silicates</a:t>
            </a:r>
            <a:r>
              <a:rPr sz="1900" spc="-10" dirty="0">
                <a:solidFill>
                  <a:srgbClr val="D5D2CC"/>
                </a:solidFill>
                <a:latin typeface="Trebuchet MS"/>
                <a:cs typeface="Trebuchet MS"/>
              </a:rPr>
              <a:t> and</a:t>
            </a:r>
            <a:r>
              <a:rPr sz="190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D5D2CC"/>
                </a:solidFill>
                <a:latin typeface="Trebuchet MS"/>
                <a:cs typeface="Trebuchet MS"/>
              </a:rPr>
              <a:t>oxides;</a:t>
            </a:r>
            <a:r>
              <a:rPr sz="190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D5D2CC"/>
                </a:solidFill>
                <a:latin typeface="Trebuchet MS"/>
                <a:cs typeface="Trebuchet MS"/>
              </a:rPr>
              <a:t>suited </a:t>
            </a:r>
            <a:r>
              <a:rPr sz="1900" spc="-55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D5D2CC"/>
                </a:solidFill>
                <a:latin typeface="Trebuchet MS"/>
                <a:cs typeface="Trebuchet MS"/>
              </a:rPr>
              <a:t>for radiation shielding and </a:t>
            </a:r>
            <a:r>
              <a:rPr sz="190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D5D2CC"/>
                </a:solidFill>
                <a:latin typeface="Trebuchet MS"/>
                <a:cs typeface="Trebuchet MS"/>
              </a:rPr>
              <a:t>structural</a:t>
            </a:r>
            <a:r>
              <a:rPr sz="190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D5D2CC"/>
                </a:solidFill>
                <a:latin typeface="Trebuchet MS"/>
                <a:cs typeface="Trebuchet MS"/>
              </a:rPr>
              <a:t>stability.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53710" y="4566284"/>
            <a:ext cx="1393190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b="1" spc="-10" dirty="0">
                <a:solidFill>
                  <a:srgbClr val="FFDF4D"/>
                </a:solidFill>
                <a:latin typeface="Calibri"/>
                <a:cs typeface="Calibri"/>
              </a:rPr>
              <a:t>Martian</a:t>
            </a:r>
            <a:r>
              <a:rPr sz="2150" b="1" spc="-110" dirty="0">
                <a:solidFill>
                  <a:srgbClr val="FFDF4D"/>
                </a:solidFill>
                <a:latin typeface="Calibri"/>
                <a:cs typeface="Calibri"/>
              </a:rPr>
              <a:t> </a:t>
            </a:r>
            <a:r>
              <a:rPr sz="2150" b="1" spc="-20" dirty="0">
                <a:solidFill>
                  <a:srgbClr val="FFDF4D"/>
                </a:solidFill>
                <a:latin typeface="Calibri"/>
                <a:cs typeface="Calibri"/>
              </a:rPr>
              <a:t>Soil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53710" y="5122316"/>
            <a:ext cx="3724910" cy="12039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35500"/>
              </a:lnSpc>
              <a:spcBef>
                <a:spcPts val="105"/>
              </a:spcBef>
            </a:pP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Requires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perchlorate treatment 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0" dirty="0">
                <a:solidFill>
                  <a:srgbClr val="D5D2CC"/>
                </a:solidFill>
                <a:latin typeface="Trebuchet MS"/>
                <a:cs typeface="Trebuchet MS"/>
              </a:rPr>
              <a:t>but</a:t>
            </a:r>
            <a:r>
              <a:rPr sz="1900" spc="-10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effective</a:t>
            </a:r>
            <a:r>
              <a:rPr sz="1900" spc="-8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0" dirty="0">
                <a:solidFill>
                  <a:srgbClr val="D5D2CC"/>
                </a:solidFill>
                <a:latin typeface="Trebuchet MS"/>
                <a:cs typeface="Trebuchet MS"/>
              </a:rPr>
              <a:t>for</a:t>
            </a:r>
            <a:r>
              <a:rPr sz="1900" spc="-10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extrusion-based </a:t>
            </a:r>
            <a:r>
              <a:rPr sz="1900" spc="-56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0" dirty="0">
                <a:solidFill>
                  <a:srgbClr val="D5D2CC"/>
                </a:solidFill>
                <a:latin typeface="Trebuchet MS"/>
                <a:cs typeface="Trebuchet MS"/>
              </a:rPr>
              <a:t>AM.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61956" y="4566284"/>
            <a:ext cx="2242185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b="1" spc="-15" dirty="0">
                <a:solidFill>
                  <a:srgbClr val="FFDF4D"/>
                </a:solidFill>
                <a:latin typeface="Calibri"/>
                <a:cs typeface="Calibri"/>
              </a:rPr>
              <a:t>Advanced</a:t>
            </a:r>
            <a:r>
              <a:rPr sz="2150" b="1" spc="-105" dirty="0">
                <a:solidFill>
                  <a:srgbClr val="FFDF4D"/>
                </a:solidFill>
                <a:latin typeface="Calibri"/>
                <a:cs typeface="Calibri"/>
              </a:rPr>
              <a:t> </a:t>
            </a:r>
            <a:r>
              <a:rPr sz="2150" b="1" spc="-15" dirty="0">
                <a:solidFill>
                  <a:srgbClr val="FFDF4D"/>
                </a:solidFill>
                <a:latin typeface="Calibri"/>
                <a:cs typeface="Calibri"/>
              </a:rPr>
              <a:t>Additives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61956" y="5122316"/>
            <a:ext cx="3868420" cy="12039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35500"/>
              </a:lnSpc>
              <a:spcBef>
                <a:spcPts val="105"/>
              </a:spcBef>
            </a:pP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Polymer</a:t>
            </a:r>
            <a:r>
              <a:rPr sz="1900" spc="-5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and</a:t>
            </a:r>
            <a:r>
              <a:rPr sz="1900" spc="-5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0" dirty="0">
                <a:solidFill>
                  <a:srgbClr val="D5D2CC"/>
                </a:solidFill>
                <a:latin typeface="Trebuchet MS"/>
                <a:cs typeface="Trebuchet MS"/>
              </a:rPr>
              <a:t>basalt</a:t>
            </a:r>
            <a:r>
              <a:rPr sz="1900" spc="-4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fibers</a:t>
            </a:r>
            <a:r>
              <a:rPr sz="1900" spc="-4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improve </a:t>
            </a:r>
            <a:r>
              <a:rPr sz="1900" spc="-55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0" dirty="0">
                <a:solidFill>
                  <a:srgbClr val="D5D2CC"/>
                </a:solidFill>
                <a:latin typeface="Trebuchet MS"/>
                <a:cs typeface="Trebuchet MS"/>
              </a:rPr>
              <a:t>flexibility 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and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environmental 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25" dirty="0">
                <a:solidFill>
                  <a:srgbClr val="D5D2CC"/>
                </a:solidFill>
                <a:latin typeface="Trebuchet MS"/>
                <a:cs typeface="Trebuchet MS"/>
              </a:rPr>
              <a:t>resistance.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3559" y="6912355"/>
            <a:ext cx="109048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5" dirty="0">
                <a:solidFill>
                  <a:srgbClr val="00AEEE"/>
                </a:solidFill>
                <a:latin typeface="Trebuchet MS"/>
                <a:cs typeface="Trebuchet MS"/>
              </a:rPr>
              <a:t>Fact:</a:t>
            </a:r>
            <a:r>
              <a:rPr sz="1900" i="1" spc="-30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900" i="1" spc="-5" dirty="0">
                <a:solidFill>
                  <a:srgbClr val="00AEEE"/>
                </a:solidFill>
                <a:latin typeface="Trebuchet MS"/>
                <a:cs typeface="Trebuchet MS"/>
              </a:rPr>
              <a:t>Regolith</a:t>
            </a:r>
            <a:r>
              <a:rPr sz="1900" i="1" spc="-35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900" i="1" spc="-5" dirty="0">
                <a:solidFill>
                  <a:srgbClr val="00AEEE"/>
                </a:solidFill>
                <a:latin typeface="Trebuchet MS"/>
                <a:cs typeface="Trebuchet MS"/>
              </a:rPr>
              <a:t>can</a:t>
            </a:r>
            <a:r>
              <a:rPr sz="1900" i="1" spc="-20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900" i="1" spc="-5" dirty="0">
                <a:solidFill>
                  <a:srgbClr val="00AEEE"/>
                </a:solidFill>
                <a:latin typeface="Trebuchet MS"/>
                <a:cs typeface="Trebuchet MS"/>
              </a:rPr>
              <a:t>achieve</a:t>
            </a:r>
            <a:r>
              <a:rPr sz="1900" i="1" spc="-35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900" i="1" spc="-5" dirty="0">
                <a:solidFill>
                  <a:srgbClr val="00AEEE"/>
                </a:solidFill>
                <a:latin typeface="Trebuchet MS"/>
                <a:cs typeface="Trebuchet MS"/>
              </a:rPr>
              <a:t>compressive</a:t>
            </a:r>
            <a:r>
              <a:rPr sz="1900" i="1" spc="-40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900" i="1" spc="-5" dirty="0">
                <a:solidFill>
                  <a:srgbClr val="00AEEE"/>
                </a:solidFill>
                <a:latin typeface="Trebuchet MS"/>
                <a:cs typeface="Trebuchet MS"/>
              </a:rPr>
              <a:t>strengths</a:t>
            </a:r>
            <a:r>
              <a:rPr sz="1900" i="1" spc="-25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900" i="1" spc="-5" dirty="0">
                <a:solidFill>
                  <a:srgbClr val="00AEEE"/>
                </a:solidFill>
                <a:latin typeface="Trebuchet MS"/>
                <a:cs typeface="Trebuchet MS"/>
              </a:rPr>
              <a:t>comparable</a:t>
            </a:r>
            <a:r>
              <a:rPr sz="1900" i="1" spc="-30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900" i="1" spc="-5" dirty="0">
                <a:solidFill>
                  <a:srgbClr val="00AEEE"/>
                </a:solidFill>
                <a:latin typeface="Trebuchet MS"/>
                <a:cs typeface="Trebuchet MS"/>
              </a:rPr>
              <a:t>to</a:t>
            </a:r>
            <a:r>
              <a:rPr sz="1900" i="1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900" i="1" spc="-5" dirty="0">
                <a:solidFill>
                  <a:srgbClr val="00AEEE"/>
                </a:solidFill>
                <a:latin typeface="Trebuchet MS"/>
                <a:cs typeface="Trebuchet MS"/>
              </a:rPr>
              <a:t>terrestrial</a:t>
            </a:r>
            <a:r>
              <a:rPr sz="1900" i="1" spc="-10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900" i="1" spc="-5" dirty="0">
                <a:solidFill>
                  <a:srgbClr val="00AEEE"/>
                </a:solidFill>
                <a:latin typeface="Trebuchet MS"/>
                <a:cs typeface="Trebuchet MS"/>
              </a:rPr>
              <a:t>concrete</a:t>
            </a:r>
            <a:r>
              <a:rPr sz="1900" i="1" spc="-25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900" i="1" spc="-5" dirty="0">
                <a:solidFill>
                  <a:srgbClr val="00AEEE"/>
                </a:solidFill>
                <a:latin typeface="Trebuchet MS"/>
                <a:cs typeface="Trebuchet MS"/>
              </a:rPr>
              <a:t>when</a:t>
            </a:r>
            <a:r>
              <a:rPr sz="1900" i="1" spc="-25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900" i="1" spc="-15" dirty="0">
                <a:solidFill>
                  <a:srgbClr val="00AEEE"/>
                </a:solidFill>
                <a:latin typeface="Trebuchet MS"/>
                <a:cs typeface="Trebuchet MS"/>
              </a:rPr>
              <a:t>sintered.</a:t>
            </a:r>
            <a:endParaRPr sz="19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29764" cy="322948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9675" y="761745"/>
            <a:ext cx="5384165" cy="1290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090"/>
              </a:lnSpc>
            </a:pPr>
            <a:r>
              <a:rPr sz="4050" spc="-5" dirty="0"/>
              <a:t>Mana</a:t>
            </a:r>
            <a:r>
              <a:rPr sz="4050" spc="-25" dirty="0"/>
              <a:t>g</a:t>
            </a:r>
            <a:r>
              <a:rPr sz="4050" dirty="0"/>
              <a:t>ing</a:t>
            </a:r>
            <a:r>
              <a:rPr sz="4050" spc="-240" dirty="0"/>
              <a:t> </a:t>
            </a:r>
            <a:r>
              <a:rPr sz="4050" dirty="0"/>
              <a:t>Environm</a:t>
            </a:r>
            <a:r>
              <a:rPr sz="4050" spc="-20" dirty="0"/>
              <a:t>e</a:t>
            </a:r>
            <a:r>
              <a:rPr sz="4050" dirty="0"/>
              <a:t>ntal  </a:t>
            </a:r>
            <a:r>
              <a:rPr sz="4050" spc="-15" dirty="0"/>
              <a:t>Challenges</a:t>
            </a:r>
            <a:endParaRPr sz="4050"/>
          </a:p>
        </p:txBody>
      </p:sp>
      <p:sp>
        <p:nvSpPr>
          <p:cNvPr id="3" name="object 3"/>
          <p:cNvSpPr txBox="1"/>
          <p:nvPr/>
        </p:nvSpPr>
        <p:spPr>
          <a:xfrm>
            <a:off x="7045579" y="2676270"/>
            <a:ext cx="13423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D5D2CC"/>
                </a:solidFill>
                <a:latin typeface="Calibri"/>
                <a:cs typeface="Calibri"/>
              </a:rPr>
              <a:t>Dust</a:t>
            </a:r>
            <a:r>
              <a:rPr sz="2000" b="1" spc="-80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D5D2CC"/>
                </a:solidFill>
                <a:latin typeface="Calibri"/>
                <a:cs typeface="Calibri"/>
              </a:rPr>
              <a:t>Control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45579" y="3110357"/>
            <a:ext cx="2518410" cy="113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500"/>
              </a:lnSpc>
              <a:spcBef>
                <a:spcPts val="100"/>
              </a:spcBef>
            </a:pP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Electrostatic dust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repellents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prevent </a:t>
            </a:r>
            <a:r>
              <a:rPr sz="1800" spc="4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D5D2CC"/>
                </a:solidFill>
                <a:latin typeface="Trebuchet MS"/>
                <a:cs typeface="Trebuchet MS"/>
              </a:rPr>
              <a:t>abrasion</a:t>
            </a:r>
            <a:r>
              <a:rPr sz="1800" spc="-13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on</a:t>
            </a:r>
            <a:r>
              <a:rPr sz="1800" spc="-13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0" dirty="0">
                <a:solidFill>
                  <a:srgbClr val="D5D2CC"/>
                </a:solidFill>
                <a:latin typeface="Trebuchet MS"/>
                <a:cs typeface="Trebuchet MS"/>
              </a:rPr>
              <a:t>equipment.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19841" y="2676270"/>
            <a:ext cx="2555240" cy="649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ts val="2510"/>
              </a:lnSpc>
              <a:spcBef>
                <a:spcPts val="90"/>
              </a:spcBef>
            </a:pPr>
            <a:r>
              <a:rPr sz="2000" b="1" spc="-25" dirty="0">
                <a:solidFill>
                  <a:srgbClr val="D5D2CC"/>
                </a:solidFill>
                <a:latin typeface="Calibri"/>
                <a:cs typeface="Calibri"/>
              </a:rPr>
              <a:t>Te</a:t>
            </a:r>
            <a:r>
              <a:rPr sz="2000" b="1" spc="-35" dirty="0">
                <a:solidFill>
                  <a:srgbClr val="D5D2CC"/>
                </a:solidFill>
                <a:latin typeface="Calibri"/>
                <a:cs typeface="Calibri"/>
              </a:rPr>
              <a:t>m</a:t>
            </a:r>
            <a:r>
              <a:rPr sz="2000" b="1" spc="-20" dirty="0">
                <a:solidFill>
                  <a:srgbClr val="D5D2CC"/>
                </a:solidFill>
                <a:latin typeface="Calibri"/>
                <a:cs typeface="Calibri"/>
              </a:rPr>
              <a:t>p</a:t>
            </a:r>
            <a:r>
              <a:rPr sz="2000" b="1" spc="-25" dirty="0">
                <a:solidFill>
                  <a:srgbClr val="D5D2CC"/>
                </a:solidFill>
                <a:latin typeface="Calibri"/>
                <a:cs typeface="Calibri"/>
              </a:rPr>
              <a:t>e</a:t>
            </a:r>
            <a:r>
              <a:rPr sz="2000" b="1" spc="-30" dirty="0">
                <a:solidFill>
                  <a:srgbClr val="D5D2CC"/>
                </a:solidFill>
                <a:latin typeface="Calibri"/>
                <a:cs typeface="Calibri"/>
              </a:rPr>
              <a:t>ra</a:t>
            </a:r>
            <a:r>
              <a:rPr sz="2000" b="1" spc="-40" dirty="0">
                <a:solidFill>
                  <a:srgbClr val="D5D2CC"/>
                </a:solidFill>
                <a:latin typeface="Calibri"/>
                <a:cs typeface="Calibri"/>
              </a:rPr>
              <a:t>t</a:t>
            </a:r>
            <a:r>
              <a:rPr sz="2000" b="1" spc="-20" dirty="0">
                <a:solidFill>
                  <a:srgbClr val="D5D2CC"/>
                </a:solidFill>
                <a:latin typeface="Calibri"/>
                <a:cs typeface="Calibri"/>
              </a:rPr>
              <a:t>u</a:t>
            </a:r>
            <a:r>
              <a:rPr sz="2000" b="1" spc="-30" dirty="0">
                <a:solidFill>
                  <a:srgbClr val="D5D2CC"/>
                </a:solidFill>
                <a:latin typeface="Calibri"/>
                <a:cs typeface="Calibri"/>
              </a:rPr>
              <a:t>r</a:t>
            </a:r>
            <a:r>
              <a:rPr sz="2000" b="1" dirty="0">
                <a:solidFill>
                  <a:srgbClr val="D5D2CC"/>
                </a:solidFill>
                <a:latin typeface="Calibri"/>
                <a:cs typeface="Calibri"/>
              </a:rPr>
              <a:t>e</a:t>
            </a:r>
            <a:r>
              <a:rPr sz="2000" b="1" spc="-40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D5D2CC"/>
                </a:solidFill>
                <a:latin typeface="Calibri"/>
                <a:cs typeface="Calibri"/>
              </a:rPr>
              <a:t>R</a:t>
            </a:r>
            <a:r>
              <a:rPr sz="2000" b="1" spc="-15" dirty="0">
                <a:solidFill>
                  <a:srgbClr val="D5D2CC"/>
                </a:solidFill>
                <a:latin typeface="Calibri"/>
                <a:cs typeface="Calibri"/>
              </a:rPr>
              <a:t>eg</a:t>
            </a:r>
            <a:r>
              <a:rPr sz="2000" b="1" spc="-10" dirty="0">
                <a:solidFill>
                  <a:srgbClr val="D5D2CC"/>
                </a:solidFill>
                <a:latin typeface="Calibri"/>
                <a:cs typeface="Calibri"/>
              </a:rPr>
              <a:t>u</a:t>
            </a:r>
            <a:r>
              <a:rPr sz="2000" b="1" spc="-15" dirty="0">
                <a:solidFill>
                  <a:srgbClr val="D5D2CC"/>
                </a:solidFill>
                <a:latin typeface="Calibri"/>
                <a:cs typeface="Calibri"/>
              </a:rPr>
              <a:t>l</a:t>
            </a:r>
            <a:r>
              <a:rPr sz="2000" b="1" spc="-20" dirty="0">
                <a:solidFill>
                  <a:srgbClr val="D5D2CC"/>
                </a:solidFill>
                <a:latin typeface="Calibri"/>
                <a:cs typeface="Calibri"/>
              </a:rPr>
              <a:t>a</a:t>
            </a:r>
            <a:r>
              <a:rPr sz="2000" b="1" spc="-15" dirty="0">
                <a:solidFill>
                  <a:srgbClr val="D5D2CC"/>
                </a:solidFill>
                <a:latin typeface="Calibri"/>
                <a:cs typeface="Calibri"/>
              </a:rPr>
              <a:t>ti</a:t>
            </a:r>
            <a:r>
              <a:rPr sz="2000" b="1" spc="-10" dirty="0">
                <a:solidFill>
                  <a:srgbClr val="D5D2CC"/>
                </a:solidFill>
                <a:latin typeface="Calibri"/>
                <a:cs typeface="Calibri"/>
              </a:rPr>
              <a:t>o</a:t>
            </a:r>
            <a:r>
              <a:rPr sz="2000" b="1" dirty="0">
                <a:solidFill>
                  <a:srgbClr val="D5D2CC"/>
                </a:solidFill>
                <a:latin typeface="Calibri"/>
                <a:cs typeface="Calibri"/>
              </a:rPr>
              <a:t>n  </a:t>
            </a:r>
            <a:r>
              <a:rPr sz="2000" b="1" spc="-15" dirty="0">
                <a:solidFill>
                  <a:srgbClr val="D5D2CC"/>
                </a:solidFill>
                <a:latin typeface="Calibri"/>
                <a:cs typeface="Calibri"/>
              </a:rPr>
              <a:t>Regulation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19841" y="3430904"/>
            <a:ext cx="2491105" cy="15024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34400"/>
              </a:lnSpc>
              <a:spcBef>
                <a:spcPts val="110"/>
              </a:spcBef>
            </a:pP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Insulated</a:t>
            </a:r>
            <a:r>
              <a:rPr sz="1800" spc="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50" dirty="0">
                <a:solidFill>
                  <a:srgbClr val="D5D2CC"/>
                </a:solidFill>
                <a:latin typeface="Trebuchet MS"/>
                <a:cs typeface="Trebuchet MS"/>
              </a:rPr>
              <a:t>AM</a:t>
            </a:r>
            <a:r>
              <a:rPr sz="1800" spc="1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chambers </a:t>
            </a:r>
            <a:r>
              <a:rPr sz="1800" spc="-53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maintain stable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 temperatures </a:t>
            </a:r>
            <a:r>
              <a:rPr sz="1800" spc="30" dirty="0">
                <a:solidFill>
                  <a:srgbClr val="D5D2CC"/>
                </a:solidFill>
                <a:latin typeface="Trebuchet MS"/>
                <a:cs typeface="Trebuchet MS"/>
              </a:rPr>
              <a:t>for layer </a:t>
            </a:r>
            <a:r>
              <a:rPr sz="1800" spc="-53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0" dirty="0">
                <a:solidFill>
                  <a:srgbClr val="D5D2CC"/>
                </a:solidFill>
                <a:latin typeface="Trebuchet MS"/>
                <a:cs typeface="Trebuchet MS"/>
              </a:rPr>
              <a:t>bonding.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45579" y="5442965"/>
            <a:ext cx="21875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D5D2CC"/>
                </a:solidFill>
                <a:latin typeface="Calibri"/>
                <a:cs typeface="Calibri"/>
              </a:rPr>
              <a:t>R</a:t>
            </a:r>
            <a:r>
              <a:rPr sz="2000" b="1" spc="-10" dirty="0">
                <a:solidFill>
                  <a:srgbClr val="D5D2CC"/>
                </a:solidFill>
                <a:latin typeface="Calibri"/>
                <a:cs typeface="Calibri"/>
              </a:rPr>
              <a:t>a</a:t>
            </a:r>
            <a:r>
              <a:rPr sz="2000" b="1" dirty="0">
                <a:solidFill>
                  <a:srgbClr val="D5D2CC"/>
                </a:solidFill>
                <a:latin typeface="Calibri"/>
                <a:cs typeface="Calibri"/>
              </a:rPr>
              <a:t>diation</a:t>
            </a:r>
            <a:r>
              <a:rPr sz="2000" b="1" spc="-65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D5D2CC"/>
                </a:solidFill>
                <a:latin typeface="Calibri"/>
                <a:cs typeface="Calibri"/>
              </a:rPr>
              <a:t>P</a:t>
            </a:r>
            <a:r>
              <a:rPr sz="2000" b="1" spc="-20" dirty="0">
                <a:solidFill>
                  <a:srgbClr val="D5D2CC"/>
                </a:solidFill>
                <a:latin typeface="Calibri"/>
                <a:cs typeface="Calibri"/>
              </a:rPr>
              <a:t>r</a:t>
            </a:r>
            <a:r>
              <a:rPr sz="2000" b="1" spc="-10" dirty="0">
                <a:solidFill>
                  <a:srgbClr val="D5D2CC"/>
                </a:solidFill>
                <a:latin typeface="Calibri"/>
                <a:cs typeface="Calibri"/>
              </a:rPr>
              <a:t>o</a:t>
            </a:r>
            <a:r>
              <a:rPr sz="2000" b="1" spc="-25" dirty="0">
                <a:solidFill>
                  <a:srgbClr val="D5D2CC"/>
                </a:solidFill>
                <a:latin typeface="Calibri"/>
                <a:cs typeface="Calibri"/>
              </a:rPr>
              <a:t>t</a:t>
            </a:r>
            <a:r>
              <a:rPr sz="2000" b="1" spc="-15" dirty="0">
                <a:solidFill>
                  <a:srgbClr val="D5D2CC"/>
                </a:solidFill>
                <a:latin typeface="Calibri"/>
                <a:cs typeface="Calibri"/>
              </a:rPr>
              <a:t>ecti</a:t>
            </a:r>
            <a:r>
              <a:rPr sz="2000" b="1" spc="-10" dirty="0">
                <a:solidFill>
                  <a:srgbClr val="D5D2CC"/>
                </a:solidFill>
                <a:latin typeface="Calibri"/>
                <a:cs typeface="Calibri"/>
              </a:rPr>
              <a:t>o</a:t>
            </a:r>
            <a:r>
              <a:rPr sz="2000" b="1" dirty="0">
                <a:solidFill>
                  <a:srgbClr val="D5D2CC"/>
                </a:solidFill>
                <a:latin typeface="Calibri"/>
                <a:cs typeface="Calibri"/>
              </a:rPr>
              <a:t>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45579" y="5877305"/>
            <a:ext cx="2867660" cy="1132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500"/>
              </a:lnSpc>
              <a:spcBef>
                <a:spcPts val="95"/>
              </a:spcBef>
            </a:pPr>
            <a:r>
              <a:rPr sz="1800" spc="20" dirty="0">
                <a:solidFill>
                  <a:srgbClr val="D5D2CC"/>
                </a:solidFill>
                <a:latin typeface="Trebuchet MS"/>
                <a:cs typeface="Trebuchet MS"/>
              </a:rPr>
              <a:t>Regolith's</a:t>
            </a:r>
            <a:r>
              <a:rPr sz="1800" spc="-11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D5D2CC"/>
                </a:solidFill>
                <a:latin typeface="Trebuchet MS"/>
                <a:cs typeface="Trebuchet MS"/>
              </a:rPr>
              <a:t>natural</a:t>
            </a:r>
            <a:r>
              <a:rPr sz="1800" spc="-114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D5D2CC"/>
                </a:solidFill>
                <a:latin typeface="Trebuchet MS"/>
                <a:cs typeface="Trebuchet MS"/>
              </a:rPr>
              <a:t>radiation </a:t>
            </a:r>
            <a:r>
              <a:rPr sz="1800" spc="-52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resistance </a:t>
            </a:r>
            <a:r>
              <a:rPr sz="1800" spc="25" dirty="0">
                <a:solidFill>
                  <a:srgbClr val="D5D2CC"/>
                </a:solidFill>
                <a:latin typeface="Trebuchet MS"/>
                <a:cs typeface="Trebuchet MS"/>
              </a:rPr>
              <a:t>is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enhanced by </a:t>
            </a:r>
            <a:r>
              <a:rPr sz="1800" spc="4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added</a:t>
            </a:r>
            <a:r>
              <a:rPr sz="1800" spc="2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0" dirty="0">
                <a:solidFill>
                  <a:srgbClr val="D5D2CC"/>
                </a:solidFill>
                <a:latin typeface="Trebuchet MS"/>
                <a:cs typeface="Trebuchet MS"/>
              </a:rPr>
              <a:t>basalt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fibers.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19841" y="5442965"/>
            <a:ext cx="21247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D5D2CC"/>
                </a:solidFill>
                <a:latin typeface="Calibri"/>
                <a:cs typeface="Calibri"/>
              </a:rPr>
              <a:t>Abrasion</a:t>
            </a:r>
            <a:r>
              <a:rPr sz="2000" b="1" spc="-100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D5D2CC"/>
                </a:solidFill>
                <a:latin typeface="Calibri"/>
                <a:cs typeface="Calibri"/>
              </a:rPr>
              <a:t>Resistance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19841" y="5877305"/>
            <a:ext cx="2423160" cy="1132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500"/>
              </a:lnSpc>
              <a:spcBef>
                <a:spcPts val="95"/>
              </a:spcBef>
            </a:pP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Specialized coatings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protect</a:t>
            </a:r>
            <a:r>
              <a:rPr sz="180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50" dirty="0">
                <a:solidFill>
                  <a:srgbClr val="D5D2CC"/>
                </a:solidFill>
                <a:latin typeface="Trebuchet MS"/>
                <a:cs typeface="Trebuchet MS"/>
              </a:rPr>
              <a:t>AM</a:t>
            </a:r>
            <a:r>
              <a:rPr sz="1800" spc="-3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equipment </a:t>
            </a:r>
            <a:r>
              <a:rPr sz="1800" spc="-52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from</a:t>
            </a:r>
            <a:r>
              <a:rPr sz="1800" spc="1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regolith</a:t>
            </a:r>
            <a:r>
              <a:rPr sz="1800" spc="2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wear.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855715" cy="8228963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6300470" y="2705226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620" y="0"/>
                </a:moveTo>
                <a:lnTo>
                  <a:pt x="214629" y="4190"/>
                </a:lnTo>
                <a:lnTo>
                  <a:pt x="170306" y="16383"/>
                </a:lnTo>
                <a:lnTo>
                  <a:pt x="129539" y="35687"/>
                </a:lnTo>
                <a:lnTo>
                  <a:pt x="93090" y="61595"/>
                </a:lnTo>
                <a:lnTo>
                  <a:pt x="61467" y="93090"/>
                </a:lnTo>
                <a:lnTo>
                  <a:pt x="35687" y="129667"/>
                </a:lnTo>
                <a:lnTo>
                  <a:pt x="16382" y="170434"/>
                </a:lnTo>
                <a:lnTo>
                  <a:pt x="4190" y="214630"/>
                </a:lnTo>
                <a:lnTo>
                  <a:pt x="0" y="261747"/>
                </a:lnTo>
                <a:lnTo>
                  <a:pt x="4190" y="308737"/>
                </a:lnTo>
                <a:lnTo>
                  <a:pt x="16382" y="353060"/>
                </a:lnTo>
                <a:lnTo>
                  <a:pt x="35687" y="393826"/>
                </a:lnTo>
                <a:lnTo>
                  <a:pt x="61467" y="430402"/>
                </a:lnTo>
                <a:lnTo>
                  <a:pt x="93090" y="461899"/>
                </a:lnTo>
                <a:lnTo>
                  <a:pt x="129539" y="487680"/>
                </a:lnTo>
                <a:lnTo>
                  <a:pt x="170306" y="507111"/>
                </a:lnTo>
                <a:lnTo>
                  <a:pt x="214629" y="519302"/>
                </a:lnTo>
                <a:lnTo>
                  <a:pt x="261620" y="523494"/>
                </a:lnTo>
                <a:lnTo>
                  <a:pt x="308609" y="519302"/>
                </a:lnTo>
                <a:lnTo>
                  <a:pt x="352932" y="507111"/>
                </a:lnTo>
                <a:lnTo>
                  <a:pt x="393700" y="487680"/>
                </a:lnTo>
                <a:lnTo>
                  <a:pt x="430275" y="461899"/>
                </a:lnTo>
                <a:lnTo>
                  <a:pt x="461772" y="430402"/>
                </a:lnTo>
                <a:lnTo>
                  <a:pt x="487679" y="393826"/>
                </a:lnTo>
                <a:lnTo>
                  <a:pt x="506983" y="353060"/>
                </a:lnTo>
                <a:lnTo>
                  <a:pt x="519175" y="308737"/>
                </a:lnTo>
                <a:lnTo>
                  <a:pt x="523366" y="261747"/>
                </a:lnTo>
                <a:lnTo>
                  <a:pt x="519175" y="214630"/>
                </a:lnTo>
                <a:lnTo>
                  <a:pt x="506983" y="170434"/>
                </a:lnTo>
                <a:lnTo>
                  <a:pt x="487679" y="129667"/>
                </a:lnTo>
                <a:lnTo>
                  <a:pt x="461772" y="93090"/>
                </a:lnTo>
                <a:lnTo>
                  <a:pt x="430275" y="61595"/>
                </a:lnTo>
                <a:lnTo>
                  <a:pt x="393700" y="35687"/>
                </a:lnTo>
                <a:lnTo>
                  <a:pt x="352932" y="16383"/>
                </a:lnTo>
                <a:lnTo>
                  <a:pt x="308609" y="4190"/>
                </a:lnTo>
                <a:lnTo>
                  <a:pt x="26162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477127" y="272351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D5D2CC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174605" y="2705354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747" y="0"/>
                </a:moveTo>
                <a:lnTo>
                  <a:pt x="214756" y="4191"/>
                </a:lnTo>
                <a:lnTo>
                  <a:pt x="170434" y="16383"/>
                </a:lnTo>
                <a:lnTo>
                  <a:pt x="129667" y="35813"/>
                </a:lnTo>
                <a:lnTo>
                  <a:pt x="93091" y="61595"/>
                </a:lnTo>
                <a:lnTo>
                  <a:pt x="61595" y="93091"/>
                </a:lnTo>
                <a:lnTo>
                  <a:pt x="35687" y="129667"/>
                </a:lnTo>
                <a:lnTo>
                  <a:pt x="16383" y="170434"/>
                </a:lnTo>
                <a:lnTo>
                  <a:pt x="4191" y="214757"/>
                </a:lnTo>
                <a:lnTo>
                  <a:pt x="0" y="261747"/>
                </a:lnTo>
                <a:lnTo>
                  <a:pt x="4191" y="308863"/>
                </a:lnTo>
                <a:lnTo>
                  <a:pt x="16383" y="353060"/>
                </a:lnTo>
                <a:lnTo>
                  <a:pt x="35687" y="393826"/>
                </a:lnTo>
                <a:lnTo>
                  <a:pt x="61595" y="430403"/>
                </a:lnTo>
                <a:lnTo>
                  <a:pt x="93091" y="461899"/>
                </a:lnTo>
                <a:lnTo>
                  <a:pt x="129667" y="487807"/>
                </a:lnTo>
                <a:lnTo>
                  <a:pt x="170434" y="507111"/>
                </a:lnTo>
                <a:lnTo>
                  <a:pt x="214756" y="519303"/>
                </a:lnTo>
                <a:lnTo>
                  <a:pt x="261747" y="523494"/>
                </a:lnTo>
                <a:lnTo>
                  <a:pt x="308737" y="519303"/>
                </a:lnTo>
                <a:lnTo>
                  <a:pt x="353060" y="507111"/>
                </a:lnTo>
                <a:lnTo>
                  <a:pt x="393826" y="487807"/>
                </a:lnTo>
                <a:lnTo>
                  <a:pt x="430275" y="461899"/>
                </a:lnTo>
                <a:lnTo>
                  <a:pt x="461899" y="430403"/>
                </a:lnTo>
                <a:lnTo>
                  <a:pt x="487679" y="393826"/>
                </a:lnTo>
                <a:lnTo>
                  <a:pt x="506984" y="353060"/>
                </a:lnTo>
                <a:lnTo>
                  <a:pt x="519175" y="308863"/>
                </a:lnTo>
                <a:lnTo>
                  <a:pt x="523367" y="261747"/>
                </a:lnTo>
                <a:lnTo>
                  <a:pt x="519175" y="214757"/>
                </a:lnTo>
                <a:lnTo>
                  <a:pt x="506984" y="170434"/>
                </a:lnTo>
                <a:lnTo>
                  <a:pt x="487679" y="129667"/>
                </a:lnTo>
                <a:lnTo>
                  <a:pt x="461899" y="93091"/>
                </a:lnTo>
                <a:lnTo>
                  <a:pt x="430275" y="61595"/>
                </a:lnTo>
                <a:lnTo>
                  <a:pt x="393826" y="35813"/>
                </a:lnTo>
                <a:lnTo>
                  <a:pt x="353060" y="16383"/>
                </a:lnTo>
                <a:lnTo>
                  <a:pt x="308737" y="4191"/>
                </a:lnTo>
                <a:lnTo>
                  <a:pt x="261747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351389" y="2723515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D5D2CC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00470" y="5471286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620" y="0"/>
                </a:moveTo>
                <a:lnTo>
                  <a:pt x="214629" y="4190"/>
                </a:lnTo>
                <a:lnTo>
                  <a:pt x="170306" y="16382"/>
                </a:lnTo>
                <a:lnTo>
                  <a:pt x="129539" y="35687"/>
                </a:lnTo>
                <a:lnTo>
                  <a:pt x="93090" y="61468"/>
                </a:lnTo>
                <a:lnTo>
                  <a:pt x="61467" y="93090"/>
                </a:lnTo>
                <a:lnTo>
                  <a:pt x="35687" y="129539"/>
                </a:lnTo>
                <a:lnTo>
                  <a:pt x="16382" y="170433"/>
                </a:lnTo>
                <a:lnTo>
                  <a:pt x="4190" y="214630"/>
                </a:lnTo>
                <a:lnTo>
                  <a:pt x="0" y="261746"/>
                </a:lnTo>
                <a:lnTo>
                  <a:pt x="4190" y="308737"/>
                </a:lnTo>
                <a:lnTo>
                  <a:pt x="16382" y="352932"/>
                </a:lnTo>
                <a:lnTo>
                  <a:pt x="35687" y="393700"/>
                </a:lnTo>
                <a:lnTo>
                  <a:pt x="61467" y="430275"/>
                </a:lnTo>
                <a:lnTo>
                  <a:pt x="93090" y="461771"/>
                </a:lnTo>
                <a:lnTo>
                  <a:pt x="129539" y="487552"/>
                </a:lnTo>
                <a:lnTo>
                  <a:pt x="170306" y="506983"/>
                </a:lnTo>
                <a:lnTo>
                  <a:pt x="214629" y="519049"/>
                </a:lnTo>
                <a:lnTo>
                  <a:pt x="261620" y="523367"/>
                </a:lnTo>
                <a:lnTo>
                  <a:pt x="308609" y="519049"/>
                </a:lnTo>
                <a:lnTo>
                  <a:pt x="352932" y="506983"/>
                </a:lnTo>
                <a:lnTo>
                  <a:pt x="393700" y="487552"/>
                </a:lnTo>
                <a:lnTo>
                  <a:pt x="430275" y="461771"/>
                </a:lnTo>
                <a:lnTo>
                  <a:pt x="461772" y="430275"/>
                </a:lnTo>
                <a:lnTo>
                  <a:pt x="487679" y="393700"/>
                </a:lnTo>
                <a:lnTo>
                  <a:pt x="506983" y="352932"/>
                </a:lnTo>
                <a:lnTo>
                  <a:pt x="519175" y="308737"/>
                </a:lnTo>
                <a:lnTo>
                  <a:pt x="523366" y="261746"/>
                </a:lnTo>
                <a:lnTo>
                  <a:pt x="519175" y="214630"/>
                </a:lnTo>
                <a:lnTo>
                  <a:pt x="506983" y="170433"/>
                </a:lnTo>
                <a:lnTo>
                  <a:pt x="487679" y="129539"/>
                </a:lnTo>
                <a:lnTo>
                  <a:pt x="461772" y="93090"/>
                </a:lnTo>
                <a:lnTo>
                  <a:pt x="430275" y="61468"/>
                </a:lnTo>
                <a:lnTo>
                  <a:pt x="393700" y="35687"/>
                </a:lnTo>
                <a:lnTo>
                  <a:pt x="352932" y="16382"/>
                </a:lnTo>
                <a:lnTo>
                  <a:pt x="308609" y="4190"/>
                </a:lnTo>
                <a:lnTo>
                  <a:pt x="261620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475603" y="5490209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D5D2CC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174605" y="5471414"/>
            <a:ext cx="523875" cy="523875"/>
          </a:xfrm>
          <a:custGeom>
            <a:avLst/>
            <a:gdLst/>
            <a:ahLst/>
            <a:cxnLst/>
            <a:rect l="l" t="t" r="r" b="b"/>
            <a:pathLst>
              <a:path w="523875" h="523875">
                <a:moveTo>
                  <a:pt x="261747" y="0"/>
                </a:moveTo>
                <a:lnTo>
                  <a:pt x="214756" y="4191"/>
                </a:lnTo>
                <a:lnTo>
                  <a:pt x="170434" y="16383"/>
                </a:lnTo>
                <a:lnTo>
                  <a:pt x="129667" y="35687"/>
                </a:lnTo>
                <a:lnTo>
                  <a:pt x="93091" y="61594"/>
                </a:lnTo>
                <a:lnTo>
                  <a:pt x="61595" y="93091"/>
                </a:lnTo>
                <a:lnTo>
                  <a:pt x="35687" y="129667"/>
                </a:lnTo>
                <a:lnTo>
                  <a:pt x="16383" y="170434"/>
                </a:lnTo>
                <a:lnTo>
                  <a:pt x="4191" y="214756"/>
                </a:lnTo>
                <a:lnTo>
                  <a:pt x="0" y="261747"/>
                </a:lnTo>
                <a:lnTo>
                  <a:pt x="4191" y="308737"/>
                </a:lnTo>
                <a:lnTo>
                  <a:pt x="16383" y="353060"/>
                </a:lnTo>
                <a:lnTo>
                  <a:pt x="35687" y="393827"/>
                </a:lnTo>
                <a:lnTo>
                  <a:pt x="61595" y="430275"/>
                </a:lnTo>
                <a:lnTo>
                  <a:pt x="93091" y="461899"/>
                </a:lnTo>
                <a:lnTo>
                  <a:pt x="129667" y="487680"/>
                </a:lnTo>
                <a:lnTo>
                  <a:pt x="170434" y="506984"/>
                </a:lnTo>
                <a:lnTo>
                  <a:pt x="214756" y="519175"/>
                </a:lnTo>
                <a:lnTo>
                  <a:pt x="261747" y="523367"/>
                </a:lnTo>
                <a:lnTo>
                  <a:pt x="308737" y="519175"/>
                </a:lnTo>
                <a:lnTo>
                  <a:pt x="353060" y="506984"/>
                </a:lnTo>
                <a:lnTo>
                  <a:pt x="393826" y="487680"/>
                </a:lnTo>
                <a:lnTo>
                  <a:pt x="430275" y="461899"/>
                </a:lnTo>
                <a:lnTo>
                  <a:pt x="461899" y="430275"/>
                </a:lnTo>
                <a:lnTo>
                  <a:pt x="487679" y="393827"/>
                </a:lnTo>
                <a:lnTo>
                  <a:pt x="506984" y="353060"/>
                </a:lnTo>
                <a:lnTo>
                  <a:pt x="519175" y="308737"/>
                </a:lnTo>
                <a:lnTo>
                  <a:pt x="523367" y="261747"/>
                </a:lnTo>
                <a:lnTo>
                  <a:pt x="519175" y="214756"/>
                </a:lnTo>
                <a:lnTo>
                  <a:pt x="506984" y="170434"/>
                </a:lnTo>
                <a:lnTo>
                  <a:pt x="487679" y="129667"/>
                </a:lnTo>
                <a:lnTo>
                  <a:pt x="461899" y="93091"/>
                </a:lnTo>
                <a:lnTo>
                  <a:pt x="430275" y="61594"/>
                </a:lnTo>
                <a:lnTo>
                  <a:pt x="393826" y="35687"/>
                </a:lnTo>
                <a:lnTo>
                  <a:pt x="353060" y="16383"/>
                </a:lnTo>
                <a:lnTo>
                  <a:pt x="308737" y="4191"/>
                </a:lnTo>
                <a:lnTo>
                  <a:pt x="261747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349865" y="5490209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D5D2CC"/>
                </a:solidFill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994" y="2548889"/>
            <a:ext cx="3601720" cy="21319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78483" y="2769234"/>
            <a:ext cx="13836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5" dirty="0">
                <a:solidFill>
                  <a:srgbClr val="D5D2CC"/>
                </a:solidFill>
                <a:latin typeface="Calibri"/>
                <a:cs typeface="Calibri"/>
              </a:rPr>
              <a:t>Cost</a:t>
            </a:r>
            <a:r>
              <a:rPr sz="2100" b="1" spc="-80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D5D2CC"/>
                </a:solidFill>
                <a:latin typeface="Calibri"/>
                <a:cs typeface="Calibri"/>
              </a:rPr>
              <a:t>Savings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92650" y="2548889"/>
            <a:ext cx="3601720" cy="21319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922646" y="2769234"/>
            <a:ext cx="245872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15" dirty="0">
                <a:solidFill>
                  <a:srgbClr val="D5D2CC"/>
                </a:solidFill>
                <a:latin typeface="Calibri"/>
                <a:cs typeface="Calibri"/>
              </a:rPr>
              <a:t>Environmental</a:t>
            </a:r>
            <a:r>
              <a:rPr sz="2100" b="1" spc="-40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D5D2CC"/>
                </a:solidFill>
                <a:latin typeface="Calibri"/>
                <a:cs typeface="Calibri"/>
              </a:rPr>
              <a:t>Impact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8994" y="4923154"/>
            <a:ext cx="3601720" cy="246882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78483" y="5159502"/>
            <a:ext cx="24034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5" dirty="0">
                <a:solidFill>
                  <a:srgbClr val="D5D2CC"/>
                </a:solidFill>
                <a:latin typeface="Calibri"/>
                <a:cs typeface="Calibri"/>
              </a:rPr>
              <a:t>Circular</a:t>
            </a:r>
            <a:r>
              <a:rPr sz="2100" b="1" spc="-100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2100" b="1" spc="-5" dirty="0">
                <a:solidFill>
                  <a:srgbClr val="D5D2CC"/>
                </a:solidFill>
                <a:latin typeface="Calibri"/>
                <a:cs typeface="Calibri"/>
              </a:rPr>
              <a:t>Resource</a:t>
            </a:r>
            <a:r>
              <a:rPr sz="2100" b="1" spc="-90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2100" b="1" spc="-20" dirty="0">
                <a:solidFill>
                  <a:srgbClr val="D5D2CC"/>
                </a:solidFill>
                <a:latin typeface="Calibri"/>
                <a:cs typeface="Calibri"/>
              </a:rPr>
              <a:t>Use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8483" y="6422593"/>
            <a:ext cx="29870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D5D2CC"/>
                </a:solidFill>
                <a:latin typeface="Trebuchet MS"/>
                <a:cs typeface="Trebuchet MS"/>
              </a:rPr>
              <a:t>fibers</a:t>
            </a:r>
            <a:r>
              <a:rPr sz="1900" spc="-3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D5D2CC"/>
                </a:solidFill>
                <a:latin typeface="Trebuchet MS"/>
                <a:cs typeface="Trebuchet MS"/>
              </a:rPr>
              <a:t>create</a:t>
            </a:r>
            <a:r>
              <a:rPr sz="1900" spc="-1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D5D2CC"/>
                </a:solidFill>
                <a:latin typeface="Trebuchet MS"/>
                <a:cs typeface="Trebuchet MS"/>
              </a:rPr>
              <a:t>a</a:t>
            </a:r>
            <a:r>
              <a:rPr sz="1900" spc="-2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D5D2CC"/>
                </a:solidFill>
                <a:latin typeface="Trebuchet MS"/>
                <a:cs typeface="Trebuchet MS"/>
              </a:rPr>
              <a:t>sustainable,</a:t>
            </a:r>
            <a:endParaRPr sz="19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92650" y="4923154"/>
            <a:ext cx="3601720" cy="246882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922646" y="5145785"/>
            <a:ext cx="213741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25" dirty="0">
                <a:solidFill>
                  <a:srgbClr val="D5D2CC"/>
                </a:solidFill>
                <a:latin typeface="Calibri"/>
                <a:cs typeface="Calibri"/>
              </a:rPr>
              <a:t>Long</a:t>
            </a:r>
            <a:r>
              <a:rPr sz="2100" b="1" spc="-20" dirty="0">
                <a:solidFill>
                  <a:srgbClr val="D5D2CC"/>
                </a:solidFill>
                <a:latin typeface="Calibri"/>
                <a:cs typeface="Calibri"/>
              </a:rPr>
              <a:t>-</a:t>
            </a:r>
            <a:r>
              <a:rPr sz="2100" b="1" spc="-10" dirty="0">
                <a:solidFill>
                  <a:srgbClr val="D5D2CC"/>
                </a:solidFill>
                <a:latin typeface="Calibri"/>
                <a:cs typeface="Calibri"/>
              </a:rPr>
              <a:t>T</a:t>
            </a:r>
            <a:r>
              <a:rPr sz="2100" b="1" spc="-30" dirty="0">
                <a:solidFill>
                  <a:srgbClr val="D5D2CC"/>
                </a:solidFill>
                <a:latin typeface="Calibri"/>
                <a:cs typeface="Calibri"/>
              </a:rPr>
              <a:t>e</a:t>
            </a:r>
            <a:r>
              <a:rPr sz="2100" b="1" spc="-15" dirty="0">
                <a:solidFill>
                  <a:srgbClr val="D5D2CC"/>
                </a:solidFill>
                <a:latin typeface="Calibri"/>
                <a:cs typeface="Calibri"/>
              </a:rPr>
              <a:t>r</a:t>
            </a:r>
            <a:r>
              <a:rPr sz="2100" b="1" dirty="0">
                <a:solidFill>
                  <a:srgbClr val="D5D2CC"/>
                </a:solidFill>
                <a:latin typeface="Calibri"/>
                <a:cs typeface="Calibri"/>
              </a:rPr>
              <a:t>m</a:t>
            </a:r>
            <a:r>
              <a:rPr sz="2100" b="1" spc="-50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2100" b="1" spc="-20" dirty="0">
                <a:solidFill>
                  <a:srgbClr val="D5D2CC"/>
                </a:solidFill>
                <a:latin typeface="Calibri"/>
                <a:cs typeface="Calibri"/>
              </a:rPr>
              <a:t>V</a:t>
            </a:r>
            <a:r>
              <a:rPr sz="2100" b="1" spc="-15" dirty="0">
                <a:solidFill>
                  <a:srgbClr val="D5D2CC"/>
                </a:solidFill>
                <a:latin typeface="Calibri"/>
                <a:cs typeface="Calibri"/>
              </a:rPr>
              <a:t>i</a:t>
            </a:r>
            <a:r>
              <a:rPr sz="2100" b="1" spc="-30" dirty="0">
                <a:solidFill>
                  <a:srgbClr val="D5D2CC"/>
                </a:solidFill>
                <a:latin typeface="Calibri"/>
                <a:cs typeface="Calibri"/>
              </a:rPr>
              <a:t>a</a:t>
            </a:r>
            <a:r>
              <a:rPr sz="2100" b="1" spc="-25" dirty="0">
                <a:solidFill>
                  <a:srgbClr val="D5D2CC"/>
                </a:solidFill>
                <a:latin typeface="Calibri"/>
                <a:cs typeface="Calibri"/>
              </a:rPr>
              <a:t>b</a:t>
            </a:r>
            <a:r>
              <a:rPr sz="2100" b="1" spc="-15" dirty="0">
                <a:solidFill>
                  <a:srgbClr val="D5D2CC"/>
                </a:solidFill>
                <a:latin typeface="Calibri"/>
                <a:cs typeface="Calibri"/>
              </a:rPr>
              <a:t>i</a:t>
            </a:r>
            <a:r>
              <a:rPr sz="2100" b="1" spc="-25" dirty="0">
                <a:solidFill>
                  <a:srgbClr val="D5D2CC"/>
                </a:solidFill>
                <a:latin typeface="Calibri"/>
                <a:cs typeface="Calibri"/>
              </a:rPr>
              <a:t>lit</a:t>
            </a:r>
            <a:r>
              <a:rPr sz="2100" b="1" dirty="0">
                <a:solidFill>
                  <a:srgbClr val="D5D2CC"/>
                </a:solidFill>
                <a:latin typeface="Calibri"/>
                <a:cs typeface="Calibri"/>
              </a:rPr>
              <a:t>y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36167" y="819657"/>
            <a:ext cx="7452359" cy="131508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30"/>
              </a:spcBef>
            </a:pPr>
            <a:r>
              <a:rPr sz="4200" spc="-5" dirty="0"/>
              <a:t>Sustainability</a:t>
            </a:r>
            <a:r>
              <a:rPr sz="4200" spc="-95" dirty="0"/>
              <a:t> </a:t>
            </a:r>
            <a:r>
              <a:rPr sz="4200" dirty="0"/>
              <a:t>and</a:t>
            </a:r>
            <a:r>
              <a:rPr sz="4200" spc="-100" dirty="0"/>
              <a:t> </a:t>
            </a:r>
            <a:r>
              <a:rPr sz="4200" spc="-10" dirty="0"/>
              <a:t>Cost-Reduction </a:t>
            </a:r>
            <a:r>
              <a:rPr sz="4200" spc="-935" dirty="0"/>
              <a:t> </a:t>
            </a:r>
            <a:r>
              <a:rPr sz="4200" spc="-15" dirty="0"/>
              <a:t>Benefits</a:t>
            </a:r>
            <a:endParaRPr sz="4200"/>
          </a:p>
        </p:txBody>
      </p:sp>
      <p:grpSp>
        <p:nvGrpSpPr>
          <p:cNvPr id="12" name="object 12"/>
          <p:cNvGrpSpPr/>
          <p:nvPr/>
        </p:nvGrpSpPr>
        <p:grpSpPr>
          <a:xfrm>
            <a:off x="8907144" y="1624330"/>
            <a:ext cx="5626735" cy="5085715"/>
            <a:chOff x="8907144" y="1624330"/>
            <a:chExt cx="5626735" cy="508571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07144" y="1624330"/>
              <a:ext cx="5620003" cy="507936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849095" y="5648070"/>
              <a:ext cx="678180" cy="1056005"/>
            </a:xfrm>
            <a:custGeom>
              <a:avLst/>
              <a:gdLst/>
              <a:ahLst/>
              <a:cxnLst/>
              <a:rect l="l" t="t" r="r" b="b"/>
              <a:pathLst>
                <a:path w="678180" h="1056004">
                  <a:moveTo>
                    <a:pt x="338963" y="0"/>
                  </a:moveTo>
                  <a:lnTo>
                    <a:pt x="266192" y="12191"/>
                  </a:lnTo>
                  <a:lnTo>
                    <a:pt x="199009" y="46989"/>
                  </a:lnTo>
                  <a:lnTo>
                    <a:pt x="167894" y="72008"/>
                  </a:lnTo>
                  <a:lnTo>
                    <a:pt x="138811" y="101853"/>
                  </a:lnTo>
                  <a:lnTo>
                    <a:pt x="111886" y="136016"/>
                  </a:lnTo>
                  <a:lnTo>
                    <a:pt x="87375" y="174243"/>
                  </a:lnTo>
                  <a:lnTo>
                    <a:pt x="65405" y="216153"/>
                  </a:lnTo>
                  <a:lnTo>
                    <a:pt x="46227" y="261365"/>
                  </a:lnTo>
                  <a:lnTo>
                    <a:pt x="30225" y="309879"/>
                  </a:lnTo>
                  <a:lnTo>
                    <a:pt x="17271" y="360933"/>
                  </a:lnTo>
                  <a:lnTo>
                    <a:pt x="7873" y="414654"/>
                  </a:lnTo>
                  <a:lnTo>
                    <a:pt x="2032" y="470280"/>
                  </a:lnTo>
                  <a:lnTo>
                    <a:pt x="0" y="527811"/>
                  </a:lnTo>
                  <a:lnTo>
                    <a:pt x="2032" y="585342"/>
                  </a:lnTo>
                  <a:lnTo>
                    <a:pt x="7873" y="640968"/>
                  </a:lnTo>
                  <a:lnTo>
                    <a:pt x="17271" y="694562"/>
                  </a:lnTo>
                  <a:lnTo>
                    <a:pt x="30225" y="745743"/>
                  </a:lnTo>
                  <a:lnTo>
                    <a:pt x="46227" y="794130"/>
                  </a:lnTo>
                  <a:lnTo>
                    <a:pt x="65405" y="839469"/>
                  </a:lnTo>
                  <a:lnTo>
                    <a:pt x="87375" y="881379"/>
                  </a:lnTo>
                  <a:lnTo>
                    <a:pt x="111886" y="919606"/>
                  </a:lnTo>
                  <a:lnTo>
                    <a:pt x="138811" y="953769"/>
                  </a:lnTo>
                  <a:lnTo>
                    <a:pt x="167894" y="983487"/>
                  </a:lnTo>
                  <a:lnTo>
                    <a:pt x="199009" y="1008633"/>
                  </a:lnTo>
                  <a:lnTo>
                    <a:pt x="231775" y="1028699"/>
                  </a:lnTo>
                  <a:lnTo>
                    <a:pt x="302005" y="1052575"/>
                  </a:lnTo>
                  <a:lnTo>
                    <a:pt x="338963" y="1055623"/>
                  </a:lnTo>
                  <a:lnTo>
                    <a:pt x="375919" y="1052575"/>
                  </a:lnTo>
                  <a:lnTo>
                    <a:pt x="446150" y="1028699"/>
                  </a:lnTo>
                  <a:lnTo>
                    <a:pt x="479044" y="1008633"/>
                  </a:lnTo>
                  <a:lnTo>
                    <a:pt x="510159" y="983487"/>
                  </a:lnTo>
                  <a:lnTo>
                    <a:pt x="539242" y="953769"/>
                  </a:lnTo>
                  <a:lnTo>
                    <a:pt x="566165" y="919606"/>
                  </a:lnTo>
                  <a:lnTo>
                    <a:pt x="590676" y="881379"/>
                  </a:lnTo>
                  <a:lnTo>
                    <a:pt x="612648" y="839469"/>
                  </a:lnTo>
                  <a:lnTo>
                    <a:pt x="631825" y="794130"/>
                  </a:lnTo>
                  <a:lnTo>
                    <a:pt x="647826" y="745743"/>
                  </a:lnTo>
                  <a:lnTo>
                    <a:pt x="660780" y="694562"/>
                  </a:lnTo>
                  <a:lnTo>
                    <a:pt x="670178" y="640968"/>
                  </a:lnTo>
                  <a:lnTo>
                    <a:pt x="676021" y="585342"/>
                  </a:lnTo>
                  <a:lnTo>
                    <a:pt x="678052" y="527811"/>
                  </a:lnTo>
                  <a:lnTo>
                    <a:pt x="676021" y="470280"/>
                  </a:lnTo>
                  <a:lnTo>
                    <a:pt x="670178" y="414654"/>
                  </a:lnTo>
                  <a:lnTo>
                    <a:pt x="660780" y="360933"/>
                  </a:lnTo>
                  <a:lnTo>
                    <a:pt x="647826" y="309879"/>
                  </a:lnTo>
                  <a:lnTo>
                    <a:pt x="631825" y="261365"/>
                  </a:lnTo>
                  <a:lnTo>
                    <a:pt x="612648" y="216153"/>
                  </a:lnTo>
                  <a:lnTo>
                    <a:pt x="590676" y="174243"/>
                  </a:lnTo>
                  <a:lnTo>
                    <a:pt x="566165" y="136016"/>
                  </a:lnTo>
                  <a:lnTo>
                    <a:pt x="539242" y="101853"/>
                  </a:lnTo>
                  <a:lnTo>
                    <a:pt x="510159" y="72008"/>
                  </a:lnTo>
                  <a:lnTo>
                    <a:pt x="479044" y="46989"/>
                  </a:lnTo>
                  <a:lnTo>
                    <a:pt x="446150" y="26923"/>
                  </a:lnTo>
                  <a:lnTo>
                    <a:pt x="375919" y="3047"/>
                  </a:lnTo>
                  <a:lnTo>
                    <a:pt x="3389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849095" y="5648070"/>
              <a:ext cx="678180" cy="1056005"/>
            </a:xfrm>
            <a:custGeom>
              <a:avLst/>
              <a:gdLst/>
              <a:ahLst/>
              <a:cxnLst/>
              <a:rect l="l" t="t" r="r" b="b"/>
              <a:pathLst>
                <a:path w="678180" h="1056004">
                  <a:moveTo>
                    <a:pt x="0" y="527811"/>
                  </a:moveTo>
                  <a:lnTo>
                    <a:pt x="2032" y="470280"/>
                  </a:lnTo>
                  <a:lnTo>
                    <a:pt x="7873" y="414654"/>
                  </a:lnTo>
                  <a:lnTo>
                    <a:pt x="17271" y="360933"/>
                  </a:lnTo>
                  <a:lnTo>
                    <a:pt x="30225" y="309879"/>
                  </a:lnTo>
                  <a:lnTo>
                    <a:pt x="46227" y="261365"/>
                  </a:lnTo>
                  <a:lnTo>
                    <a:pt x="65405" y="216153"/>
                  </a:lnTo>
                  <a:lnTo>
                    <a:pt x="87375" y="174243"/>
                  </a:lnTo>
                  <a:lnTo>
                    <a:pt x="111886" y="136016"/>
                  </a:lnTo>
                  <a:lnTo>
                    <a:pt x="138811" y="101853"/>
                  </a:lnTo>
                  <a:lnTo>
                    <a:pt x="167894" y="72008"/>
                  </a:lnTo>
                  <a:lnTo>
                    <a:pt x="199009" y="46989"/>
                  </a:lnTo>
                  <a:lnTo>
                    <a:pt x="231775" y="26923"/>
                  </a:lnTo>
                  <a:lnTo>
                    <a:pt x="302005" y="3047"/>
                  </a:lnTo>
                  <a:lnTo>
                    <a:pt x="338963" y="0"/>
                  </a:lnTo>
                  <a:lnTo>
                    <a:pt x="375919" y="3047"/>
                  </a:lnTo>
                  <a:lnTo>
                    <a:pt x="446150" y="26923"/>
                  </a:lnTo>
                  <a:lnTo>
                    <a:pt x="479044" y="46989"/>
                  </a:lnTo>
                  <a:lnTo>
                    <a:pt x="510159" y="72008"/>
                  </a:lnTo>
                  <a:lnTo>
                    <a:pt x="539242" y="101853"/>
                  </a:lnTo>
                  <a:lnTo>
                    <a:pt x="566165" y="136016"/>
                  </a:lnTo>
                  <a:lnTo>
                    <a:pt x="590676" y="174243"/>
                  </a:lnTo>
                  <a:lnTo>
                    <a:pt x="612648" y="216153"/>
                  </a:lnTo>
                  <a:lnTo>
                    <a:pt x="631825" y="261365"/>
                  </a:lnTo>
                  <a:lnTo>
                    <a:pt x="647826" y="309879"/>
                  </a:lnTo>
                  <a:lnTo>
                    <a:pt x="660780" y="360933"/>
                  </a:lnTo>
                  <a:lnTo>
                    <a:pt x="670178" y="414654"/>
                  </a:lnTo>
                  <a:lnTo>
                    <a:pt x="676021" y="470280"/>
                  </a:lnTo>
                  <a:lnTo>
                    <a:pt x="678052" y="527811"/>
                  </a:lnTo>
                  <a:lnTo>
                    <a:pt x="676021" y="585342"/>
                  </a:lnTo>
                  <a:lnTo>
                    <a:pt x="670178" y="640968"/>
                  </a:lnTo>
                  <a:lnTo>
                    <a:pt x="660780" y="694562"/>
                  </a:lnTo>
                  <a:lnTo>
                    <a:pt x="647826" y="745743"/>
                  </a:lnTo>
                  <a:lnTo>
                    <a:pt x="631825" y="794130"/>
                  </a:lnTo>
                  <a:lnTo>
                    <a:pt x="612648" y="839469"/>
                  </a:lnTo>
                  <a:lnTo>
                    <a:pt x="590676" y="881379"/>
                  </a:lnTo>
                  <a:lnTo>
                    <a:pt x="566165" y="919606"/>
                  </a:lnTo>
                  <a:lnTo>
                    <a:pt x="539242" y="953769"/>
                  </a:lnTo>
                  <a:lnTo>
                    <a:pt x="510159" y="983487"/>
                  </a:lnTo>
                  <a:lnTo>
                    <a:pt x="479044" y="1008633"/>
                  </a:lnTo>
                  <a:lnTo>
                    <a:pt x="446150" y="1028699"/>
                  </a:lnTo>
                  <a:lnTo>
                    <a:pt x="375919" y="1052575"/>
                  </a:lnTo>
                  <a:lnTo>
                    <a:pt x="338963" y="1055623"/>
                  </a:lnTo>
                  <a:lnTo>
                    <a:pt x="302005" y="1052575"/>
                  </a:lnTo>
                  <a:lnTo>
                    <a:pt x="231775" y="1028699"/>
                  </a:lnTo>
                  <a:lnTo>
                    <a:pt x="199009" y="1008633"/>
                  </a:lnTo>
                  <a:lnTo>
                    <a:pt x="167894" y="983487"/>
                  </a:lnTo>
                  <a:lnTo>
                    <a:pt x="138811" y="953769"/>
                  </a:lnTo>
                  <a:lnTo>
                    <a:pt x="111886" y="919606"/>
                  </a:lnTo>
                  <a:lnTo>
                    <a:pt x="87375" y="881379"/>
                  </a:lnTo>
                  <a:lnTo>
                    <a:pt x="65405" y="839469"/>
                  </a:lnTo>
                  <a:lnTo>
                    <a:pt x="46227" y="794130"/>
                  </a:lnTo>
                  <a:lnTo>
                    <a:pt x="30225" y="745743"/>
                  </a:lnTo>
                  <a:lnTo>
                    <a:pt x="17271" y="694562"/>
                  </a:lnTo>
                  <a:lnTo>
                    <a:pt x="7873" y="640968"/>
                  </a:lnTo>
                  <a:lnTo>
                    <a:pt x="2032" y="585342"/>
                  </a:lnTo>
                  <a:lnTo>
                    <a:pt x="0" y="527811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400" y="263398"/>
            <a:ext cx="86937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Simulation</a:t>
            </a:r>
            <a:r>
              <a:rPr sz="4000" spc="-165" dirty="0"/>
              <a:t> </a:t>
            </a:r>
            <a:r>
              <a:rPr sz="4000" spc="-5" dirty="0"/>
              <a:t>Studies</a:t>
            </a:r>
            <a:r>
              <a:rPr sz="4000" spc="-160" dirty="0"/>
              <a:t> </a:t>
            </a:r>
            <a:r>
              <a:rPr sz="4000" spc="-5" dirty="0"/>
              <a:t>and</a:t>
            </a:r>
            <a:r>
              <a:rPr sz="4000" spc="-185" dirty="0"/>
              <a:t> </a:t>
            </a:r>
            <a:r>
              <a:rPr sz="4000" spc="-5" dirty="0"/>
              <a:t>Predictive</a:t>
            </a:r>
            <a:r>
              <a:rPr sz="4000" spc="-165" dirty="0"/>
              <a:t> </a:t>
            </a:r>
            <a:r>
              <a:rPr sz="4000" spc="-10" dirty="0"/>
              <a:t>Models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531366" y="1490218"/>
            <a:ext cx="30556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D5D2CC"/>
                </a:solidFill>
                <a:latin typeface="Calibri"/>
                <a:cs typeface="Calibri"/>
              </a:rPr>
              <a:t>Finite</a:t>
            </a:r>
            <a:r>
              <a:rPr sz="2000" b="1" spc="-80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5D2CC"/>
                </a:solidFill>
                <a:latin typeface="Calibri"/>
                <a:cs typeface="Calibri"/>
              </a:rPr>
              <a:t>Element</a:t>
            </a:r>
            <a:r>
              <a:rPr sz="2000" b="1" spc="-50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5D2CC"/>
                </a:solidFill>
                <a:latin typeface="Calibri"/>
                <a:cs typeface="Calibri"/>
              </a:rPr>
              <a:t>Analysis</a:t>
            </a:r>
            <a:r>
              <a:rPr sz="2000" b="1" spc="-35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D5D2CC"/>
                </a:solidFill>
                <a:latin typeface="Calibri"/>
                <a:cs typeface="Calibri"/>
              </a:rPr>
              <a:t>(FEA)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1366" y="1918842"/>
            <a:ext cx="4711065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400"/>
              </a:lnSpc>
              <a:spcBef>
                <a:spcPts val="100"/>
              </a:spcBef>
            </a:pP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Validates</a:t>
            </a:r>
            <a:r>
              <a:rPr sz="1800" spc="-5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regolith</a:t>
            </a:r>
            <a:r>
              <a:rPr sz="1800" spc="-8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structures</a:t>
            </a:r>
            <a:r>
              <a:rPr sz="1800" spc="-4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under</a:t>
            </a:r>
            <a:r>
              <a:rPr sz="1800" spc="-5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load</a:t>
            </a:r>
            <a:r>
              <a:rPr sz="1800" spc="-5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and </a:t>
            </a:r>
            <a:r>
              <a:rPr sz="1800" spc="-52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temperature</a:t>
            </a:r>
            <a:r>
              <a:rPr sz="1800" spc="2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extremes.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31366" y="3166999"/>
            <a:ext cx="24320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D5D2CC"/>
                </a:solidFill>
                <a:latin typeface="Calibri"/>
                <a:cs typeface="Calibri"/>
              </a:rPr>
              <a:t>Lifecycle</a:t>
            </a:r>
            <a:r>
              <a:rPr sz="2000" b="1" spc="-80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5D2CC"/>
                </a:solidFill>
                <a:latin typeface="Calibri"/>
                <a:cs typeface="Calibri"/>
              </a:rPr>
              <a:t>Analysis</a:t>
            </a:r>
            <a:r>
              <a:rPr sz="2000" b="1" spc="-65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D5D2CC"/>
                </a:solidFill>
                <a:latin typeface="Calibri"/>
                <a:cs typeface="Calibri"/>
              </a:rPr>
              <a:t>(LCA)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31366" y="3592448"/>
            <a:ext cx="5365115" cy="766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000"/>
              </a:lnSpc>
              <a:spcBef>
                <a:spcPts val="100"/>
              </a:spcBef>
            </a:pP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Assess</a:t>
            </a:r>
            <a:r>
              <a:rPr sz="1800" spc="-5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0" dirty="0">
                <a:solidFill>
                  <a:srgbClr val="D5D2CC"/>
                </a:solidFill>
                <a:latin typeface="Trebuchet MS"/>
                <a:cs typeface="Trebuchet MS"/>
              </a:rPr>
              <a:t>sustainability</a:t>
            </a:r>
            <a:r>
              <a:rPr sz="1800" spc="2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and</a:t>
            </a:r>
            <a:r>
              <a:rPr sz="1800" spc="2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efficiency</a:t>
            </a:r>
            <a:r>
              <a:rPr sz="1800" spc="-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D5D2CC"/>
                </a:solidFill>
                <a:latin typeface="Trebuchet MS"/>
                <a:cs typeface="Trebuchet MS"/>
              </a:rPr>
              <a:t>improvements </a:t>
            </a:r>
            <a:r>
              <a:rPr sz="1800" spc="-53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over</a:t>
            </a:r>
            <a:r>
              <a:rPr sz="1800" spc="1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conventional</a:t>
            </a:r>
            <a:r>
              <a:rPr sz="1800" spc="1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D5D2CC"/>
                </a:solidFill>
                <a:latin typeface="Trebuchet MS"/>
                <a:cs typeface="Trebuchet MS"/>
              </a:rPr>
              <a:t>methods.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31366" y="4712589"/>
            <a:ext cx="5144770" cy="11918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D5D2CC"/>
                </a:solidFill>
                <a:latin typeface="Calibri"/>
                <a:cs typeface="Calibri"/>
              </a:rPr>
              <a:t>Thermal</a:t>
            </a:r>
            <a:r>
              <a:rPr sz="2000" b="1" spc="-65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D5D2CC"/>
                </a:solidFill>
                <a:latin typeface="Calibri"/>
                <a:cs typeface="Calibri"/>
              </a:rPr>
              <a:t>Modeling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35000"/>
              </a:lnSpc>
              <a:spcBef>
                <a:spcPts val="944"/>
              </a:spcBef>
            </a:pPr>
            <a:r>
              <a:rPr sz="1800" spc="45" dirty="0">
                <a:solidFill>
                  <a:srgbClr val="D5D2CC"/>
                </a:solidFill>
                <a:latin typeface="Trebuchet MS"/>
                <a:cs typeface="Trebuchet MS"/>
              </a:rPr>
              <a:t>Shows</a:t>
            </a:r>
            <a:r>
              <a:rPr sz="1800" spc="-114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that</a:t>
            </a:r>
            <a:r>
              <a:rPr sz="1800" spc="-7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layered</a:t>
            </a:r>
            <a:r>
              <a:rPr sz="1800" spc="-11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regolith</a:t>
            </a:r>
            <a:r>
              <a:rPr sz="1800" spc="-10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0" dirty="0">
                <a:solidFill>
                  <a:srgbClr val="D5D2CC"/>
                </a:solidFill>
                <a:latin typeface="Trebuchet MS"/>
                <a:cs typeface="Trebuchet MS"/>
              </a:rPr>
              <a:t>effectively</a:t>
            </a:r>
            <a:r>
              <a:rPr sz="1800" spc="-10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insulates </a:t>
            </a:r>
            <a:r>
              <a:rPr sz="1800" spc="-52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0" dirty="0">
                <a:solidFill>
                  <a:srgbClr val="D5D2CC"/>
                </a:solidFill>
                <a:latin typeface="Trebuchet MS"/>
                <a:cs typeface="Trebuchet MS"/>
              </a:rPr>
              <a:t>against</a:t>
            </a:r>
            <a:r>
              <a:rPr sz="1800" spc="2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temperature</a:t>
            </a:r>
            <a:r>
              <a:rPr sz="1800" spc="30" dirty="0">
                <a:solidFill>
                  <a:srgbClr val="D5D2CC"/>
                </a:solidFill>
                <a:latin typeface="Trebuchet MS"/>
                <a:cs typeface="Trebuchet MS"/>
              </a:rPr>
              <a:t> shifts.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31366" y="6389370"/>
            <a:ext cx="4862830" cy="1189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D5D2CC"/>
                </a:solidFill>
                <a:latin typeface="Calibri"/>
                <a:cs typeface="Calibri"/>
              </a:rPr>
              <a:t>Dust</a:t>
            </a:r>
            <a:r>
              <a:rPr sz="2000" b="1" spc="-60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D5D2CC"/>
                </a:solidFill>
                <a:latin typeface="Calibri"/>
                <a:cs typeface="Calibri"/>
              </a:rPr>
              <a:t>Storm</a:t>
            </a:r>
            <a:r>
              <a:rPr sz="2000" b="1" spc="-45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D5D2CC"/>
                </a:solidFill>
                <a:latin typeface="Calibri"/>
                <a:cs typeface="Calibri"/>
              </a:rPr>
              <a:t>Testing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34400"/>
              </a:lnSpc>
              <a:spcBef>
                <a:spcPts val="960"/>
              </a:spcBef>
            </a:pP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Models</a:t>
            </a:r>
            <a:r>
              <a:rPr sz="1800" spc="-5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0" dirty="0">
                <a:solidFill>
                  <a:srgbClr val="D5D2CC"/>
                </a:solidFill>
                <a:latin typeface="Trebuchet MS"/>
                <a:cs typeface="Trebuchet MS"/>
              </a:rPr>
              <a:t>for</a:t>
            </a:r>
            <a:r>
              <a:rPr sz="1800" spc="-6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Martian</a:t>
            </a:r>
            <a:r>
              <a:rPr sz="1800" spc="-4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conditions</a:t>
            </a:r>
            <a:r>
              <a:rPr sz="1800" spc="-3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D5D2CC"/>
                </a:solidFill>
                <a:latin typeface="Trebuchet MS"/>
                <a:cs typeface="Trebuchet MS"/>
              </a:rPr>
              <a:t>show</a:t>
            </a:r>
            <a:r>
              <a:rPr sz="1800" spc="-7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D5D2CC"/>
                </a:solidFill>
                <a:latin typeface="Trebuchet MS"/>
                <a:cs typeface="Trebuchet MS"/>
              </a:rPr>
              <a:t>durability </a:t>
            </a:r>
            <a:r>
              <a:rPr sz="1800" spc="-52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30" dirty="0">
                <a:solidFill>
                  <a:srgbClr val="D5D2CC"/>
                </a:solidFill>
                <a:latin typeface="Trebuchet MS"/>
                <a:cs typeface="Trebuchet MS"/>
              </a:rPr>
              <a:t>against</a:t>
            </a:r>
            <a:r>
              <a:rPr sz="1800" spc="2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prolonged</a:t>
            </a:r>
            <a:r>
              <a:rPr sz="1800" spc="2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dust</a:t>
            </a:r>
            <a:r>
              <a:rPr sz="1800" spc="3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D5D2CC"/>
                </a:solidFill>
                <a:latin typeface="Trebuchet MS"/>
                <a:cs typeface="Trebuchet MS"/>
              </a:rPr>
              <a:t>exposure.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71329" y="6543293"/>
            <a:ext cx="2393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2D050"/>
                </a:solidFill>
                <a:latin typeface="Calibri"/>
                <a:cs typeface="Calibri"/>
              </a:rPr>
              <a:t>Refere</a:t>
            </a:r>
            <a:r>
              <a:rPr sz="1800" spc="5" dirty="0">
                <a:solidFill>
                  <a:srgbClr val="92D050"/>
                </a:solidFill>
                <a:latin typeface="Calibri"/>
                <a:cs typeface="Calibri"/>
              </a:rPr>
              <a:t>n</a:t>
            </a:r>
            <a:r>
              <a:rPr sz="1800" spc="-10" dirty="0">
                <a:solidFill>
                  <a:srgbClr val="92D050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92D050"/>
                </a:solidFill>
                <a:latin typeface="Calibri"/>
                <a:cs typeface="Calibri"/>
              </a:rPr>
              <a:t>e:</a:t>
            </a:r>
            <a:r>
              <a:rPr sz="1800" spc="-90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2D050"/>
                </a:solidFill>
                <a:latin typeface="Calibri"/>
                <a:cs typeface="Calibri"/>
              </a:rPr>
              <a:t>Res</a:t>
            </a:r>
            <a:r>
              <a:rPr sz="1800" spc="-10" dirty="0">
                <a:solidFill>
                  <a:srgbClr val="92D050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92D050"/>
                </a:solidFill>
                <a:latin typeface="Calibri"/>
                <a:cs typeface="Calibri"/>
              </a:rPr>
              <a:t>ar</a:t>
            </a:r>
            <a:r>
              <a:rPr sz="1800" spc="-10" dirty="0">
                <a:solidFill>
                  <a:srgbClr val="92D050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92D050"/>
                </a:solidFill>
                <a:latin typeface="Calibri"/>
                <a:cs typeface="Calibri"/>
              </a:rPr>
              <a:t>h</a:t>
            </a:r>
            <a:r>
              <a:rPr sz="1800" spc="-90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92D050"/>
                </a:solidFill>
                <a:latin typeface="Calibri"/>
                <a:cs typeface="Calibri"/>
              </a:rPr>
              <a:t>G</a:t>
            </a:r>
            <a:r>
              <a:rPr sz="1800" spc="-25" dirty="0">
                <a:solidFill>
                  <a:srgbClr val="92D050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92D050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92D050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8830" y="1519936"/>
            <a:ext cx="516255" cy="516255"/>
          </a:xfrm>
          <a:custGeom>
            <a:avLst/>
            <a:gdLst/>
            <a:ahLst/>
            <a:cxnLst/>
            <a:rect l="l" t="t" r="r" b="b"/>
            <a:pathLst>
              <a:path w="516255" h="516255">
                <a:moveTo>
                  <a:pt x="257886" y="0"/>
                </a:moveTo>
                <a:lnTo>
                  <a:pt x="211531" y="4191"/>
                </a:lnTo>
                <a:lnTo>
                  <a:pt x="167894" y="16129"/>
                </a:lnTo>
                <a:lnTo>
                  <a:pt x="127723" y="35179"/>
                </a:lnTo>
                <a:lnTo>
                  <a:pt x="91732" y="60579"/>
                </a:lnTo>
                <a:lnTo>
                  <a:pt x="60655" y="91694"/>
                </a:lnTo>
                <a:lnTo>
                  <a:pt x="35204" y="127635"/>
                </a:lnTo>
                <a:lnTo>
                  <a:pt x="16129" y="167894"/>
                </a:lnTo>
                <a:lnTo>
                  <a:pt x="4152" y="211455"/>
                </a:lnTo>
                <a:lnTo>
                  <a:pt x="0" y="257810"/>
                </a:lnTo>
                <a:lnTo>
                  <a:pt x="4152" y="304165"/>
                </a:lnTo>
                <a:lnTo>
                  <a:pt x="16129" y="347853"/>
                </a:lnTo>
                <a:lnTo>
                  <a:pt x="35204" y="387985"/>
                </a:lnTo>
                <a:lnTo>
                  <a:pt x="60655" y="423926"/>
                </a:lnTo>
                <a:lnTo>
                  <a:pt x="91732" y="455041"/>
                </a:lnTo>
                <a:lnTo>
                  <a:pt x="127723" y="480568"/>
                </a:lnTo>
                <a:lnTo>
                  <a:pt x="167894" y="499618"/>
                </a:lnTo>
                <a:lnTo>
                  <a:pt x="211531" y="511556"/>
                </a:lnTo>
                <a:lnTo>
                  <a:pt x="257886" y="515747"/>
                </a:lnTo>
                <a:lnTo>
                  <a:pt x="304241" y="511556"/>
                </a:lnTo>
                <a:lnTo>
                  <a:pt x="347878" y="499618"/>
                </a:lnTo>
                <a:lnTo>
                  <a:pt x="388048" y="480568"/>
                </a:lnTo>
                <a:lnTo>
                  <a:pt x="424053" y="455041"/>
                </a:lnTo>
                <a:lnTo>
                  <a:pt x="455129" y="423926"/>
                </a:lnTo>
                <a:lnTo>
                  <a:pt x="480567" y="387985"/>
                </a:lnTo>
                <a:lnTo>
                  <a:pt x="499617" y="347853"/>
                </a:lnTo>
                <a:lnTo>
                  <a:pt x="511683" y="304165"/>
                </a:lnTo>
                <a:lnTo>
                  <a:pt x="515747" y="257810"/>
                </a:lnTo>
                <a:lnTo>
                  <a:pt x="511683" y="211455"/>
                </a:lnTo>
                <a:lnTo>
                  <a:pt x="499617" y="167894"/>
                </a:lnTo>
                <a:lnTo>
                  <a:pt x="480567" y="127635"/>
                </a:lnTo>
                <a:lnTo>
                  <a:pt x="455129" y="91694"/>
                </a:lnTo>
                <a:lnTo>
                  <a:pt x="424053" y="60579"/>
                </a:lnTo>
                <a:lnTo>
                  <a:pt x="388048" y="35179"/>
                </a:lnTo>
                <a:lnTo>
                  <a:pt x="347878" y="16129"/>
                </a:lnTo>
                <a:lnTo>
                  <a:pt x="304241" y="4191"/>
                </a:lnTo>
                <a:lnTo>
                  <a:pt x="257886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70280" y="1535938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D5D2CC"/>
                </a:solidFill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98830" y="4741290"/>
            <a:ext cx="516255" cy="516255"/>
          </a:xfrm>
          <a:custGeom>
            <a:avLst/>
            <a:gdLst/>
            <a:ahLst/>
            <a:cxnLst/>
            <a:rect l="l" t="t" r="r" b="b"/>
            <a:pathLst>
              <a:path w="516255" h="516254">
                <a:moveTo>
                  <a:pt x="257886" y="0"/>
                </a:moveTo>
                <a:lnTo>
                  <a:pt x="211531" y="4063"/>
                </a:lnTo>
                <a:lnTo>
                  <a:pt x="167894" y="16129"/>
                </a:lnTo>
                <a:lnTo>
                  <a:pt x="127723" y="35179"/>
                </a:lnTo>
                <a:lnTo>
                  <a:pt x="91732" y="60579"/>
                </a:lnTo>
                <a:lnTo>
                  <a:pt x="60655" y="91694"/>
                </a:lnTo>
                <a:lnTo>
                  <a:pt x="35204" y="127635"/>
                </a:lnTo>
                <a:lnTo>
                  <a:pt x="16129" y="167894"/>
                </a:lnTo>
                <a:lnTo>
                  <a:pt x="4152" y="211455"/>
                </a:lnTo>
                <a:lnTo>
                  <a:pt x="0" y="257937"/>
                </a:lnTo>
                <a:lnTo>
                  <a:pt x="4152" y="304165"/>
                </a:lnTo>
                <a:lnTo>
                  <a:pt x="16129" y="347853"/>
                </a:lnTo>
                <a:lnTo>
                  <a:pt x="35204" y="387985"/>
                </a:lnTo>
                <a:lnTo>
                  <a:pt x="60655" y="423926"/>
                </a:lnTo>
                <a:lnTo>
                  <a:pt x="91732" y="455041"/>
                </a:lnTo>
                <a:lnTo>
                  <a:pt x="127723" y="480441"/>
                </a:lnTo>
                <a:lnTo>
                  <a:pt x="167894" y="499618"/>
                </a:lnTo>
                <a:lnTo>
                  <a:pt x="211531" y="511556"/>
                </a:lnTo>
                <a:lnTo>
                  <a:pt x="257886" y="515747"/>
                </a:lnTo>
                <a:lnTo>
                  <a:pt x="304241" y="511556"/>
                </a:lnTo>
                <a:lnTo>
                  <a:pt x="347878" y="499618"/>
                </a:lnTo>
                <a:lnTo>
                  <a:pt x="388048" y="480441"/>
                </a:lnTo>
                <a:lnTo>
                  <a:pt x="424053" y="455041"/>
                </a:lnTo>
                <a:lnTo>
                  <a:pt x="455129" y="423926"/>
                </a:lnTo>
                <a:lnTo>
                  <a:pt x="480567" y="387985"/>
                </a:lnTo>
                <a:lnTo>
                  <a:pt x="499617" y="347853"/>
                </a:lnTo>
                <a:lnTo>
                  <a:pt x="511683" y="304165"/>
                </a:lnTo>
                <a:lnTo>
                  <a:pt x="515747" y="257937"/>
                </a:lnTo>
                <a:lnTo>
                  <a:pt x="511683" y="211455"/>
                </a:lnTo>
                <a:lnTo>
                  <a:pt x="499617" y="167894"/>
                </a:lnTo>
                <a:lnTo>
                  <a:pt x="480567" y="127635"/>
                </a:lnTo>
                <a:lnTo>
                  <a:pt x="455129" y="91694"/>
                </a:lnTo>
                <a:lnTo>
                  <a:pt x="424053" y="60579"/>
                </a:lnTo>
                <a:lnTo>
                  <a:pt x="388048" y="35179"/>
                </a:lnTo>
                <a:lnTo>
                  <a:pt x="347878" y="16129"/>
                </a:lnTo>
                <a:lnTo>
                  <a:pt x="304241" y="4063"/>
                </a:lnTo>
                <a:lnTo>
                  <a:pt x="257886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0280" y="4758004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D5D2CC"/>
                </a:solidFill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8830" y="3195447"/>
            <a:ext cx="516255" cy="516255"/>
          </a:xfrm>
          <a:custGeom>
            <a:avLst/>
            <a:gdLst/>
            <a:ahLst/>
            <a:cxnLst/>
            <a:rect l="l" t="t" r="r" b="b"/>
            <a:pathLst>
              <a:path w="516255" h="516254">
                <a:moveTo>
                  <a:pt x="257886" y="0"/>
                </a:moveTo>
                <a:lnTo>
                  <a:pt x="211531" y="4190"/>
                </a:lnTo>
                <a:lnTo>
                  <a:pt x="167894" y="16128"/>
                </a:lnTo>
                <a:lnTo>
                  <a:pt x="127723" y="35305"/>
                </a:lnTo>
                <a:lnTo>
                  <a:pt x="91732" y="60705"/>
                </a:lnTo>
                <a:lnTo>
                  <a:pt x="60655" y="91820"/>
                </a:lnTo>
                <a:lnTo>
                  <a:pt x="35204" y="127888"/>
                </a:lnTo>
                <a:lnTo>
                  <a:pt x="16129" y="168020"/>
                </a:lnTo>
                <a:lnTo>
                  <a:pt x="4152" y="211581"/>
                </a:lnTo>
                <a:lnTo>
                  <a:pt x="0" y="257937"/>
                </a:lnTo>
                <a:lnTo>
                  <a:pt x="4152" y="304418"/>
                </a:lnTo>
                <a:lnTo>
                  <a:pt x="16129" y="347979"/>
                </a:lnTo>
                <a:lnTo>
                  <a:pt x="35204" y="388238"/>
                </a:lnTo>
                <a:lnTo>
                  <a:pt x="60655" y="424179"/>
                </a:lnTo>
                <a:lnTo>
                  <a:pt x="91732" y="455294"/>
                </a:lnTo>
                <a:lnTo>
                  <a:pt x="127723" y="480694"/>
                </a:lnTo>
                <a:lnTo>
                  <a:pt x="167894" y="499744"/>
                </a:lnTo>
                <a:lnTo>
                  <a:pt x="211531" y="511810"/>
                </a:lnTo>
                <a:lnTo>
                  <a:pt x="257886" y="515874"/>
                </a:lnTo>
                <a:lnTo>
                  <a:pt x="304241" y="511810"/>
                </a:lnTo>
                <a:lnTo>
                  <a:pt x="347878" y="499744"/>
                </a:lnTo>
                <a:lnTo>
                  <a:pt x="388048" y="480694"/>
                </a:lnTo>
                <a:lnTo>
                  <a:pt x="424053" y="455294"/>
                </a:lnTo>
                <a:lnTo>
                  <a:pt x="455129" y="424179"/>
                </a:lnTo>
                <a:lnTo>
                  <a:pt x="480567" y="388238"/>
                </a:lnTo>
                <a:lnTo>
                  <a:pt x="499617" y="347979"/>
                </a:lnTo>
                <a:lnTo>
                  <a:pt x="511683" y="304418"/>
                </a:lnTo>
                <a:lnTo>
                  <a:pt x="515747" y="257937"/>
                </a:lnTo>
                <a:lnTo>
                  <a:pt x="511683" y="211581"/>
                </a:lnTo>
                <a:lnTo>
                  <a:pt x="499617" y="168020"/>
                </a:lnTo>
                <a:lnTo>
                  <a:pt x="480567" y="127888"/>
                </a:lnTo>
                <a:lnTo>
                  <a:pt x="455129" y="91820"/>
                </a:lnTo>
                <a:lnTo>
                  <a:pt x="424053" y="60705"/>
                </a:lnTo>
                <a:lnTo>
                  <a:pt x="388048" y="35305"/>
                </a:lnTo>
                <a:lnTo>
                  <a:pt x="347878" y="16128"/>
                </a:lnTo>
                <a:lnTo>
                  <a:pt x="304241" y="4190"/>
                </a:lnTo>
                <a:lnTo>
                  <a:pt x="257886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70280" y="3212414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D5D2CC"/>
                </a:solidFill>
                <a:latin typeface="Calibri"/>
                <a:cs typeface="Calibri"/>
              </a:rPr>
              <a:t>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8830" y="6416802"/>
            <a:ext cx="516255" cy="516255"/>
          </a:xfrm>
          <a:custGeom>
            <a:avLst/>
            <a:gdLst/>
            <a:ahLst/>
            <a:cxnLst/>
            <a:rect l="l" t="t" r="r" b="b"/>
            <a:pathLst>
              <a:path w="516255" h="516254">
                <a:moveTo>
                  <a:pt x="257886" y="0"/>
                </a:moveTo>
                <a:lnTo>
                  <a:pt x="211531" y="4191"/>
                </a:lnTo>
                <a:lnTo>
                  <a:pt x="167894" y="16129"/>
                </a:lnTo>
                <a:lnTo>
                  <a:pt x="127723" y="35179"/>
                </a:lnTo>
                <a:lnTo>
                  <a:pt x="91732" y="60706"/>
                </a:lnTo>
                <a:lnTo>
                  <a:pt x="60655" y="91693"/>
                </a:lnTo>
                <a:lnTo>
                  <a:pt x="35204" y="127762"/>
                </a:lnTo>
                <a:lnTo>
                  <a:pt x="16129" y="167894"/>
                </a:lnTo>
                <a:lnTo>
                  <a:pt x="4152" y="211455"/>
                </a:lnTo>
                <a:lnTo>
                  <a:pt x="0" y="257810"/>
                </a:lnTo>
                <a:lnTo>
                  <a:pt x="4152" y="304165"/>
                </a:lnTo>
                <a:lnTo>
                  <a:pt x="16129" y="347853"/>
                </a:lnTo>
                <a:lnTo>
                  <a:pt x="35204" y="387985"/>
                </a:lnTo>
                <a:lnTo>
                  <a:pt x="60655" y="424053"/>
                </a:lnTo>
                <a:lnTo>
                  <a:pt x="91732" y="455168"/>
                </a:lnTo>
                <a:lnTo>
                  <a:pt x="127723" y="480568"/>
                </a:lnTo>
                <a:lnTo>
                  <a:pt x="167894" y="499618"/>
                </a:lnTo>
                <a:lnTo>
                  <a:pt x="211531" y="511556"/>
                </a:lnTo>
                <a:lnTo>
                  <a:pt x="257886" y="515747"/>
                </a:lnTo>
                <a:lnTo>
                  <a:pt x="304241" y="511556"/>
                </a:lnTo>
                <a:lnTo>
                  <a:pt x="347878" y="499618"/>
                </a:lnTo>
                <a:lnTo>
                  <a:pt x="388048" y="480568"/>
                </a:lnTo>
                <a:lnTo>
                  <a:pt x="424053" y="455168"/>
                </a:lnTo>
                <a:lnTo>
                  <a:pt x="455129" y="424053"/>
                </a:lnTo>
                <a:lnTo>
                  <a:pt x="480567" y="387985"/>
                </a:lnTo>
                <a:lnTo>
                  <a:pt x="499617" y="347853"/>
                </a:lnTo>
                <a:lnTo>
                  <a:pt x="511683" y="304165"/>
                </a:lnTo>
                <a:lnTo>
                  <a:pt x="515747" y="257810"/>
                </a:lnTo>
                <a:lnTo>
                  <a:pt x="511683" y="211455"/>
                </a:lnTo>
                <a:lnTo>
                  <a:pt x="499617" y="167894"/>
                </a:lnTo>
                <a:lnTo>
                  <a:pt x="480567" y="127762"/>
                </a:lnTo>
                <a:lnTo>
                  <a:pt x="455129" y="91693"/>
                </a:lnTo>
                <a:lnTo>
                  <a:pt x="424053" y="60706"/>
                </a:lnTo>
                <a:lnTo>
                  <a:pt x="388048" y="35179"/>
                </a:lnTo>
                <a:lnTo>
                  <a:pt x="347878" y="16129"/>
                </a:lnTo>
                <a:lnTo>
                  <a:pt x="304241" y="4191"/>
                </a:lnTo>
                <a:lnTo>
                  <a:pt x="257886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70280" y="6433261"/>
            <a:ext cx="1803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D5D2CC"/>
                </a:solidFill>
                <a:latin typeface="Calibri"/>
                <a:cs typeface="Calibri"/>
              </a:rPr>
              <a:t>4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315200" y="1506600"/>
            <a:ext cx="7204075" cy="5019675"/>
            <a:chOff x="7315200" y="1506600"/>
            <a:chExt cx="7204075" cy="5019675"/>
          </a:xfrm>
        </p:grpSpPr>
        <p:sp>
          <p:nvSpPr>
            <p:cNvPr id="19" name="object 19"/>
            <p:cNvSpPr/>
            <p:nvPr/>
          </p:nvSpPr>
          <p:spPr>
            <a:xfrm>
              <a:off x="12829540" y="4876037"/>
              <a:ext cx="1671320" cy="8255"/>
            </a:xfrm>
            <a:custGeom>
              <a:avLst/>
              <a:gdLst/>
              <a:ahLst/>
              <a:cxnLst/>
              <a:rect l="l" t="t" r="r" b="b"/>
              <a:pathLst>
                <a:path w="1671319" h="8254">
                  <a:moveTo>
                    <a:pt x="1671065" y="0"/>
                  </a:moveTo>
                  <a:lnTo>
                    <a:pt x="0" y="0"/>
                  </a:lnTo>
                  <a:lnTo>
                    <a:pt x="0" y="7746"/>
                  </a:lnTo>
                  <a:lnTo>
                    <a:pt x="1671065" y="7746"/>
                  </a:lnTo>
                  <a:lnTo>
                    <a:pt x="16710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829540" y="4563401"/>
              <a:ext cx="1671320" cy="320675"/>
            </a:xfrm>
            <a:custGeom>
              <a:avLst/>
              <a:gdLst/>
              <a:ahLst/>
              <a:cxnLst/>
              <a:rect l="l" t="t" r="r" b="b"/>
              <a:pathLst>
                <a:path w="1671319" h="320675">
                  <a:moveTo>
                    <a:pt x="0" y="320382"/>
                  </a:moveTo>
                  <a:lnTo>
                    <a:pt x="1671065" y="320382"/>
                  </a:lnTo>
                  <a:lnTo>
                    <a:pt x="1671065" y="0"/>
                  </a:lnTo>
                  <a:lnTo>
                    <a:pt x="0" y="0"/>
                  </a:lnTo>
                  <a:lnTo>
                    <a:pt x="0" y="320382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826110" y="4555654"/>
              <a:ext cx="1671320" cy="320675"/>
            </a:xfrm>
            <a:custGeom>
              <a:avLst/>
              <a:gdLst/>
              <a:ahLst/>
              <a:cxnLst/>
              <a:rect l="l" t="t" r="r" b="b"/>
              <a:pathLst>
                <a:path w="1671319" h="320675">
                  <a:moveTo>
                    <a:pt x="1671066" y="0"/>
                  </a:moveTo>
                  <a:lnTo>
                    <a:pt x="0" y="0"/>
                  </a:lnTo>
                  <a:lnTo>
                    <a:pt x="0" y="320382"/>
                  </a:lnTo>
                  <a:lnTo>
                    <a:pt x="1671066" y="320382"/>
                  </a:lnTo>
                  <a:lnTo>
                    <a:pt x="1671066" y="0"/>
                  </a:lnTo>
                  <a:close/>
                </a:path>
              </a:pathLst>
            </a:custGeom>
            <a:solidFill>
              <a:srgbClr val="2727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826110" y="4555654"/>
              <a:ext cx="1671320" cy="320675"/>
            </a:xfrm>
            <a:custGeom>
              <a:avLst/>
              <a:gdLst/>
              <a:ahLst/>
              <a:cxnLst/>
              <a:rect l="l" t="t" r="r" b="b"/>
              <a:pathLst>
                <a:path w="1671319" h="320675">
                  <a:moveTo>
                    <a:pt x="0" y="320382"/>
                  </a:moveTo>
                  <a:lnTo>
                    <a:pt x="1671066" y="320382"/>
                  </a:lnTo>
                  <a:lnTo>
                    <a:pt x="1671066" y="0"/>
                  </a:lnTo>
                  <a:lnTo>
                    <a:pt x="0" y="0"/>
                  </a:lnTo>
                  <a:lnTo>
                    <a:pt x="0" y="320382"/>
                  </a:lnTo>
                  <a:close/>
                </a:path>
              </a:pathLst>
            </a:custGeom>
            <a:ln w="12700">
              <a:solidFill>
                <a:srgbClr val="2727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200" y="1506600"/>
              <a:ext cx="7203694" cy="50196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408" y="780034"/>
            <a:ext cx="6443980" cy="134175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50"/>
              </a:spcBef>
            </a:pPr>
            <a:r>
              <a:rPr sz="4300" spc="-10" dirty="0"/>
              <a:t>Case</a:t>
            </a:r>
            <a:r>
              <a:rPr sz="4300" spc="-95" dirty="0"/>
              <a:t> </a:t>
            </a:r>
            <a:r>
              <a:rPr sz="4300" spc="-5" dirty="0"/>
              <a:t>Studies</a:t>
            </a:r>
            <a:r>
              <a:rPr sz="4300" spc="-70" dirty="0"/>
              <a:t> </a:t>
            </a:r>
            <a:r>
              <a:rPr sz="4300" spc="-10" dirty="0"/>
              <a:t>on</a:t>
            </a:r>
            <a:r>
              <a:rPr sz="4300" spc="-100" dirty="0"/>
              <a:t> </a:t>
            </a:r>
            <a:r>
              <a:rPr sz="4300" spc="-5" dirty="0"/>
              <a:t>AM</a:t>
            </a:r>
            <a:r>
              <a:rPr sz="4300" spc="-65" dirty="0"/>
              <a:t> </a:t>
            </a:r>
            <a:r>
              <a:rPr sz="4300" spc="-15" dirty="0"/>
              <a:t>Viability </a:t>
            </a:r>
            <a:r>
              <a:rPr sz="4300" spc="-960" dirty="0"/>
              <a:t> </a:t>
            </a:r>
            <a:r>
              <a:rPr sz="4300" spc="-15" dirty="0"/>
              <a:t>Viability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1653285" y="2790570"/>
            <a:ext cx="2696845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b="1" u="heavy" dirty="0">
                <a:solidFill>
                  <a:srgbClr val="D5D2CC"/>
                </a:solidFill>
                <a:uFill>
                  <a:solidFill>
                    <a:srgbClr val="D5D2CC"/>
                  </a:solidFill>
                </a:uFill>
                <a:latin typeface="Calibri"/>
                <a:cs typeface="Calibri"/>
              </a:rPr>
              <a:t>NASA</a:t>
            </a:r>
            <a:r>
              <a:rPr sz="2150" b="1" u="heavy" spc="-70" dirty="0">
                <a:solidFill>
                  <a:srgbClr val="D5D2CC"/>
                </a:solidFill>
                <a:uFill>
                  <a:solidFill>
                    <a:srgbClr val="D5D2CC"/>
                  </a:solidFill>
                </a:uFill>
                <a:latin typeface="Calibri"/>
                <a:cs typeface="Calibri"/>
              </a:rPr>
              <a:t> </a:t>
            </a:r>
            <a:r>
              <a:rPr sz="2150" b="1" u="heavy" spc="-10" dirty="0">
                <a:solidFill>
                  <a:srgbClr val="D5D2CC"/>
                </a:solidFill>
                <a:uFill>
                  <a:solidFill>
                    <a:srgbClr val="D5D2CC"/>
                  </a:solidFill>
                </a:uFill>
                <a:latin typeface="Calibri"/>
                <a:cs typeface="Calibri"/>
              </a:rPr>
              <a:t>Challenge</a:t>
            </a:r>
            <a:r>
              <a:rPr sz="2150" b="1" u="heavy" spc="-45" dirty="0">
                <a:solidFill>
                  <a:srgbClr val="D5D2CC"/>
                </a:solidFill>
                <a:uFill>
                  <a:solidFill>
                    <a:srgbClr val="D5D2CC"/>
                  </a:solidFill>
                </a:uFill>
                <a:latin typeface="Calibri"/>
                <a:cs typeface="Calibri"/>
              </a:rPr>
              <a:t> </a:t>
            </a:r>
            <a:r>
              <a:rPr sz="2150" b="1" u="heavy" spc="-15" dirty="0">
                <a:solidFill>
                  <a:srgbClr val="D5D2CC"/>
                </a:solidFill>
                <a:uFill>
                  <a:solidFill>
                    <a:srgbClr val="D5D2CC"/>
                  </a:solidFill>
                </a:uFill>
                <a:latin typeface="Calibri"/>
                <a:cs typeface="Calibri"/>
              </a:rPr>
              <a:t>Results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2533" y="3253002"/>
            <a:ext cx="2531110" cy="1203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100"/>
              </a:spcBef>
            </a:pP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Prototypes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achieve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 compressive</a:t>
            </a:r>
            <a:r>
              <a:rPr sz="1900" spc="-1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strengths</a:t>
            </a:r>
            <a:endParaRPr sz="19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&gt;40</a:t>
            </a:r>
            <a:r>
              <a:rPr sz="1900" spc="-9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0" dirty="0">
                <a:solidFill>
                  <a:srgbClr val="D5D2CC"/>
                </a:solidFill>
                <a:latin typeface="Trebuchet MS"/>
                <a:cs typeface="Trebuchet MS"/>
              </a:rPr>
              <a:t>MPa.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3285" y="5334761"/>
            <a:ext cx="2663825" cy="166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b="1" u="heavy" spc="-15" dirty="0">
                <a:solidFill>
                  <a:srgbClr val="D5D2CC"/>
                </a:solidFill>
                <a:uFill>
                  <a:solidFill>
                    <a:srgbClr val="D5D2CC"/>
                  </a:solidFill>
                </a:uFill>
                <a:latin typeface="Calibri"/>
                <a:cs typeface="Calibri"/>
              </a:rPr>
              <a:t>Commercial</a:t>
            </a:r>
            <a:r>
              <a:rPr sz="2150" b="1" u="heavy" spc="-85" dirty="0">
                <a:solidFill>
                  <a:srgbClr val="D5D2CC"/>
                </a:solidFill>
                <a:uFill>
                  <a:solidFill>
                    <a:srgbClr val="D5D2CC"/>
                  </a:solidFill>
                </a:uFill>
                <a:latin typeface="Calibri"/>
                <a:cs typeface="Calibri"/>
              </a:rPr>
              <a:t> </a:t>
            </a:r>
            <a:r>
              <a:rPr sz="2150" b="1" u="heavy" spc="-15" dirty="0">
                <a:solidFill>
                  <a:srgbClr val="D5D2CC"/>
                </a:solidFill>
                <a:uFill>
                  <a:solidFill>
                    <a:srgbClr val="D5D2CC"/>
                  </a:solidFill>
                </a:uFill>
                <a:latin typeface="Calibri"/>
                <a:cs typeface="Calibri"/>
              </a:rPr>
              <a:t>Trials</a:t>
            </a: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35600"/>
              </a:lnSpc>
              <a:spcBef>
                <a:spcPts val="1025"/>
              </a:spcBef>
            </a:pP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ICON</a:t>
            </a:r>
            <a:r>
              <a:rPr sz="1900" spc="-1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structures</a:t>
            </a:r>
            <a:r>
              <a:rPr sz="190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survive </a:t>
            </a:r>
            <a:r>
              <a:rPr sz="1900" spc="-56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temperature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cycling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and</a:t>
            </a:r>
            <a:r>
              <a:rPr sz="1900" spc="1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dust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simulations.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86527" y="2790570"/>
            <a:ext cx="1526540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b="1" u="heavy" spc="-5" dirty="0">
                <a:solidFill>
                  <a:srgbClr val="D5D2CC"/>
                </a:solidFill>
                <a:uFill>
                  <a:solidFill>
                    <a:srgbClr val="D5D2CC"/>
                  </a:solidFill>
                </a:uFill>
                <a:latin typeface="Calibri"/>
                <a:cs typeface="Calibri"/>
              </a:rPr>
              <a:t>ESA</a:t>
            </a:r>
            <a:r>
              <a:rPr sz="2150" b="1" u="heavy" spc="-114" dirty="0">
                <a:solidFill>
                  <a:srgbClr val="D5D2CC"/>
                </a:solidFill>
                <a:uFill>
                  <a:solidFill>
                    <a:srgbClr val="D5D2CC"/>
                  </a:solidFill>
                </a:uFill>
                <a:latin typeface="Calibri"/>
                <a:cs typeface="Calibri"/>
              </a:rPr>
              <a:t> </a:t>
            </a:r>
            <a:r>
              <a:rPr sz="2150" b="1" u="heavy" spc="-15" dirty="0">
                <a:solidFill>
                  <a:srgbClr val="D5D2CC"/>
                </a:solidFill>
                <a:uFill>
                  <a:solidFill>
                    <a:srgbClr val="D5D2CC"/>
                  </a:solidFill>
                </a:uFill>
                <a:latin typeface="Calibri"/>
                <a:cs typeface="Calibri"/>
              </a:rPr>
              <a:t>Research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86527" y="3246907"/>
            <a:ext cx="2555240" cy="12039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35600"/>
              </a:lnSpc>
              <a:spcBef>
                <a:spcPts val="105"/>
              </a:spcBef>
            </a:pPr>
            <a:r>
              <a:rPr sz="1900" spc="30" dirty="0">
                <a:solidFill>
                  <a:srgbClr val="D5D2CC"/>
                </a:solidFill>
                <a:latin typeface="Trebuchet MS"/>
                <a:cs typeface="Trebuchet MS"/>
              </a:rPr>
              <a:t>Sintered</a:t>
            </a:r>
            <a:r>
              <a:rPr sz="1900" spc="-6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0" dirty="0">
                <a:solidFill>
                  <a:srgbClr val="D5D2CC"/>
                </a:solidFill>
                <a:latin typeface="Trebuchet MS"/>
                <a:cs typeface="Trebuchet MS"/>
              </a:rPr>
              <a:t>lunar</a:t>
            </a:r>
            <a:r>
              <a:rPr sz="1900" spc="-6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0" dirty="0">
                <a:solidFill>
                  <a:srgbClr val="D5D2CC"/>
                </a:solidFill>
                <a:latin typeface="Trebuchet MS"/>
                <a:cs typeface="Trebuchet MS"/>
              </a:rPr>
              <a:t>regolith </a:t>
            </a:r>
            <a:r>
              <a:rPr sz="1900" spc="-56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D5D2CC"/>
                </a:solidFill>
                <a:latin typeface="Trebuchet MS"/>
                <a:cs typeface="Trebuchet MS"/>
              </a:rPr>
              <a:t>with </a:t>
            </a:r>
            <a:r>
              <a:rPr sz="1900" spc="-10" dirty="0">
                <a:solidFill>
                  <a:srgbClr val="D5D2CC"/>
                </a:solidFill>
                <a:latin typeface="Trebuchet MS"/>
                <a:cs typeface="Trebuchet MS"/>
              </a:rPr>
              <a:t>tensile </a:t>
            </a:r>
            <a:r>
              <a:rPr sz="1900" spc="-5" dirty="0">
                <a:solidFill>
                  <a:srgbClr val="D5D2CC"/>
                </a:solidFill>
                <a:latin typeface="Trebuchet MS"/>
                <a:cs typeface="Trebuchet MS"/>
              </a:rPr>
              <a:t>properties </a:t>
            </a:r>
            <a:r>
              <a:rPr sz="190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close</a:t>
            </a:r>
            <a:r>
              <a:rPr sz="1900" spc="1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to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concrete.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86527" y="5334761"/>
            <a:ext cx="2315845" cy="2061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b="1" u="heavy" spc="-25" dirty="0">
                <a:solidFill>
                  <a:srgbClr val="D5D2CC"/>
                </a:solidFill>
                <a:uFill>
                  <a:solidFill>
                    <a:srgbClr val="D5D2CC"/>
                  </a:solidFill>
                </a:uFill>
                <a:latin typeface="Calibri"/>
                <a:cs typeface="Calibri"/>
              </a:rPr>
              <a:t>Real-World</a:t>
            </a:r>
            <a:r>
              <a:rPr sz="2150" b="1" u="heavy" spc="-65" dirty="0">
                <a:solidFill>
                  <a:srgbClr val="D5D2CC"/>
                </a:solidFill>
                <a:uFill>
                  <a:solidFill>
                    <a:srgbClr val="D5D2CC"/>
                  </a:solidFill>
                </a:uFill>
                <a:latin typeface="Calibri"/>
                <a:cs typeface="Calibri"/>
              </a:rPr>
              <a:t> </a:t>
            </a:r>
            <a:r>
              <a:rPr sz="2150" b="1" u="heavy" spc="-20" dirty="0">
                <a:solidFill>
                  <a:srgbClr val="D5D2CC"/>
                </a:solidFill>
                <a:uFill>
                  <a:solidFill>
                    <a:srgbClr val="D5D2CC"/>
                  </a:solidFill>
                </a:uFill>
                <a:latin typeface="Calibri"/>
                <a:cs typeface="Calibri"/>
              </a:rPr>
              <a:t>Testing</a:t>
            </a: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36500"/>
              </a:lnSpc>
              <a:spcBef>
                <a:spcPts val="1005"/>
              </a:spcBef>
            </a:pP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AM-built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walls 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withstand</a:t>
            </a:r>
            <a:r>
              <a:rPr sz="1900" spc="-6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simulated </a:t>
            </a:r>
            <a:r>
              <a:rPr sz="1900" spc="-55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Mars</a:t>
            </a:r>
            <a:r>
              <a:rPr sz="1900" spc="-1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dust</a:t>
            </a:r>
            <a:r>
              <a:rPr sz="1900" spc="1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storms</a:t>
            </a:r>
            <a:r>
              <a:rPr sz="1900" spc="-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0" dirty="0">
                <a:solidFill>
                  <a:srgbClr val="D5D2CC"/>
                </a:solidFill>
                <a:latin typeface="Trebuchet MS"/>
                <a:cs typeface="Trebuchet MS"/>
              </a:rPr>
              <a:t>for </a:t>
            </a:r>
            <a:r>
              <a:rPr sz="1900" spc="-56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weeks.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63600" y="2817114"/>
            <a:ext cx="555625" cy="555625"/>
          </a:xfrm>
          <a:custGeom>
            <a:avLst/>
            <a:gdLst/>
            <a:ahLst/>
            <a:cxnLst/>
            <a:rect l="l" t="t" r="r" b="b"/>
            <a:pathLst>
              <a:path w="555625" h="555625">
                <a:moveTo>
                  <a:pt x="277723" y="0"/>
                </a:moveTo>
                <a:lnTo>
                  <a:pt x="232676" y="3556"/>
                </a:lnTo>
                <a:lnTo>
                  <a:pt x="189941" y="14097"/>
                </a:lnTo>
                <a:lnTo>
                  <a:pt x="150101" y="30987"/>
                </a:lnTo>
                <a:lnTo>
                  <a:pt x="113703" y="53594"/>
                </a:lnTo>
                <a:lnTo>
                  <a:pt x="81343" y="81280"/>
                </a:lnTo>
                <a:lnTo>
                  <a:pt x="53581" y="113664"/>
                </a:lnTo>
                <a:lnTo>
                  <a:pt x="31000" y="150113"/>
                </a:lnTo>
                <a:lnTo>
                  <a:pt x="14160" y="189991"/>
                </a:lnTo>
                <a:lnTo>
                  <a:pt x="3632" y="232663"/>
                </a:lnTo>
                <a:lnTo>
                  <a:pt x="0" y="277749"/>
                </a:lnTo>
                <a:lnTo>
                  <a:pt x="3632" y="322834"/>
                </a:lnTo>
                <a:lnTo>
                  <a:pt x="14160" y="365506"/>
                </a:lnTo>
                <a:lnTo>
                  <a:pt x="31000" y="405384"/>
                </a:lnTo>
                <a:lnTo>
                  <a:pt x="53581" y="441833"/>
                </a:lnTo>
                <a:lnTo>
                  <a:pt x="81343" y="474090"/>
                </a:lnTo>
                <a:lnTo>
                  <a:pt x="113703" y="501903"/>
                </a:lnTo>
                <a:lnTo>
                  <a:pt x="150101" y="524510"/>
                </a:lnTo>
                <a:lnTo>
                  <a:pt x="189941" y="541274"/>
                </a:lnTo>
                <a:lnTo>
                  <a:pt x="232676" y="551814"/>
                </a:lnTo>
                <a:lnTo>
                  <a:pt x="277723" y="555498"/>
                </a:lnTo>
                <a:lnTo>
                  <a:pt x="322770" y="551814"/>
                </a:lnTo>
                <a:lnTo>
                  <a:pt x="365506" y="541274"/>
                </a:lnTo>
                <a:lnTo>
                  <a:pt x="405358" y="524510"/>
                </a:lnTo>
                <a:lnTo>
                  <a:pt x="441706" y="501903"/>
                </a:lnTo>
                <a:lnTo>
                  <a:pt x="474091" y="474090"/>
                </a:lnTo>
                <a:lnTo>
                  <a:pt x="501903" y="441833"/>
                </a:lnTo>
                <a:lnTo>
                  <a:pt x="524510" y="405384"/>
                </a:lnTo>
                <a:lnTo>
                  <a:pt x="541274" y="365506"/>
                </a:lnTo>
                <a:lnTo>
                  <a:pt x="551815" y="322834"/>
                </a:lnTo>
                <a:lnTo>
                  <a:pt x="555497" y="277749"/>
                </a:lnTo>
                <a:lnTo>
                  <a:pt x="551815" y="232663"/>
                </a:lnTo>
                <a:lnTo>
                  <a:pt x="541274" y="189991"/>
                </a:lnTo>
                <a:lnTo>
                  <a:pt x="524510" y="150113"/>
                </a:lnTo>
                <a:lnTo>
                  <a:pt x="501903" y="113664"/>
                </a:lnTo>
                <a:lnTo>
                  <a:pt x="474091" y="81280"/>
                </a:lnTo>
                <a:lnTo>
                  <a:pt x="441706" y="53594"/>
                </a:lnTo>
                <a:lnTo>
                  <a:pt x="405358" y="30987"/>
                </a:lnTo>
                <a:lnTo>
                  <a:pt x="365506" y="14097"/>
                </a:lnTo>
                <a:lnTo>
                  <a:pt x="322770" y="3556"/>
                </a:lnTo>
                <a:lnTo>
                  <a:pt x="277723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49527" y="2842386"/>
            <a:ext cx="19050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dirty="0">
                <a:solidFill>
                  <a:srgbClr val="D5D2CC"/>
                </a:solidFill>
                <a:latin typeface="Calibri"/>
                <a:cs typeface="Calibri"/>
              </a:rPr>
              <a:t>1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95190" y="2817622"/>
            <a:ext cx="555625" cy="555625"/>
          </a:xfrm>
          <a:custGeom>
            <a:avLst/>
            <a:gdLst/>
            <a:ahLst/>
            <a:cxnLst/>
            <a:rect l="l" t="t" r="r" b="b"/>
            <a:pathLst>
              <a:path w="555625" h="555625">
                <a:moveTo>
                  <a:pt x="277749" y="0"/>
                </a:moveTo>
                <a:lnTo>
                  <a:pt x="232663" y="3682"/>
                </a:lnTo>
                <a:lnTo>
                  <a:pt x="189992" y="14224"/>
                </a:lnTo>
                <a:lnTo>
                  <a:pt x="150113" y="30987"/>
                </a:lnTo>
                <a:lnTo>
                  <a:pt x="113664" y="53593"/>
                </a:lnTo>
                <a:lnTo>
                  <a:pt x="81280" y="81406"/>
                </a:lnTo>
                <a:lnTo>
                  <a:pt x="53594" y="113791"/>
                </a:lnTo>
                <a:lnTo>
                  <a:pt x="30987" y="150113"/>
                </a:lnTo>
                <a:lnTo>
                  <a:pt x="14097" y="189991"/>
                </a:lnTo>
                <a:lnTo>
                  <a:pt x="3683" y="232790"/>
                </a:lnTo>
                <a:lnTo>
                  <a:pt x="0" y="277749"/>
                </a:lnTo>
                <a:lnTo>
                  <a:pt x="3683" y="322833"/>
                </a:lnTo>
                <a:lnTo>
                  <a:pt x="14097" y="365632"/>
                </a:lnTo>
                <a:lnTo>
                  <a:pt x="30987" y="405383"/>
                </a:lnTo>
                <a:lnTo>
                  <a:pt x="53594" y="441832"/>
                </a:lnTo>
                <a:lnTo>
                  <a:pt x="81280" y="474217"/>
                </a:lnTo>
                <a:lnTo>
                  <a:pt x="113664" y="501903"/>
                </a:lnTo>
                <a:lnTo>
                  <a:pt x="150113" y="524510"/>
                </a:lnTo>
                <a:lnTo>
                  <a:pt x="189992" y="541401"/>
                </a:lnTo>
                <a:lnTo>
                  <a:pt x="232663" y="551941"/>
                </a:lnTo>
                <a:lnTo>
                  <a:pt x="277749" y="555498"/>
                </a:lnTo>
                <a:lnTo>
                  <a:pt x="322834" y="551941"/>
                </a:lnTo>
                <a:lnTo>
                  <a:pt x="365506" y="541401"/>
                </a:lnTo>
                <a:lnTo>
                  <a:pt x="405384" y="524510"/>
                </a:lnTo>
                <a:lnTo>
                  <a:pt x="441833" y="501903"/>
                </a:lnTo>
                <a:lnTo>
                  <a:pt x="474090" y="474217"/>
                </a:lnTo>
                <a:lnTo>
                  <a:pt x="501904" y="441832"/>
                </a:lnTo>
                <a:lnTo>
                  <a:pt x="524510" y="405383"/>
                </a:lnTo>
                <a:lnTo>
                  <a:pt x="541401" y="365632"/>
                </a:lnTo>
                <a:lnTo>
                  <a:pt x="551814" y="322833"/>
                </a:lnTo>
                <a:lnTo>
                  <a:pt x="555498" y="277749"/>
                </a:lnTo>
                <a:lnTo>
                  <a:pt x="551814" y="232790"/>
                </a:lnTo>
                <a:lnTo>
                  <a:pt x="541401" y="189991"/>
                </a:lnTo>
                <a:lnTo>
                  <a:pt x="524510" y="150113"/>
                </a:lnTo>
                <a:lnTo>
                  <a:pt x="501904" y="113791"/>
                </a:lnTo>
                <a:lnTo>
                  <a:pt x="474090" y="81406"/>
                </a:lnTo>
                <a:lnTo>
                  <a:pt x="441833" y="53593"/>
                </a:lnTo>
                <a:lnTo>
                  <a:pt x="405384" y="30987"/>
                </a:lnTo>
                <a:lnTo>
                  <a:pt x="365506" y="14224"/>
                </a:lnTo>
                <a:lnTo>
                  <a:pt x="322834" y="3682"/>
                </a:lnTo>
                <a:lnTo>
                  <a:pt x="277749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881498" y="2843910"/>
            <a:ext cx="19050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dirty="0">
                <a:solidFill>
                  <a:srgbClr val="D5D2CC"/>
                </a:solidFill>
                <a:latin typeface="Calibri"/>
                <a:cs typeface="Calibri"/>
              </a:rPr>
              <a:t>2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63600" y="5360415"/>
            <a:ext cx="555625" cy="555625"/>
          </a:xfrm>
          <a:custGeom>
            <a:avLst/>
            <a:gdLst/>
            <a:ahLst/>
            <a:cxnLst/>
            <a:rect l="l" t="t" r="r" b="b"/>
            <a:pathLst>
              <a:path w="555625" h="555625">
                <a:moveTo>
                  <a:pt x="277723" y="0"/>
                </a:moveTo>
                <a:lnTo>
                  <a:pt x="232676" y="3682"/>
                </a:lnTo>
                <a:lnTo>
                  <a:pt x="189941" y="14223"/>
                </a:lnTo>
                <a:lnTo>
                  <a:pt x="150101" y="30987"/>
                </a:lnTo>
                <a:lnTo>
                  <a:pt x="113703" y="53593"/>
                </a:lnTo>
                <a:lnTo>
                  <a:pt x="81343" y="81406"/>
                </a:lnTo>
                <a:lnTo>
                  <a:pt x="53581" y="113791"/>
                </a:lnTo>
                <a:lnTo>
                  <a:pt x="31000" y="150113"/>
                </a:lnTo>
                <a:lnTo>
                  <a:pt x="14160" y="189991"/>
                </a:lnTo>
                <a:lnTo>
                  <a:pt x="3632" y="232663"/>
                </a:lnTo>
                <a:lnTo>
                  <a:pt x="0" y="277748"/>
                </a:lnTo>
                <a:lnTo>
                  <a:pt x="4470" y="327659"/>
                </a:lnTo>
                <a:lnTo>
                  <a:pt x="17373" y="374649"/>
                </a:lnTo>
                <a:lnTo>
                  <a:pt x="37922" y="417829"/>
                </a:lnTo>
                <a:lnTo>
                  <a:pt x="65316" y="456564"/>
                </a:lnTo>
                <a:lnTo>
                  <a:pt x="98793" y="490092"/>
                </a:lnTo>
                <a:lnTo>
                  <a:pt x="137553" y="517524"/>
                </a:lnTo>
                <a:lnTo>
                  <a:pt x="180822" y="537971"/>
                </a:lnTo>
                <a:lnTo>
                  <a:pt x="227799" y="550925"/>
                </a:lnTo>
                <a:lnTo>
                  <a:pt x="277723" y="555370"/>
                </a:lnTo>
                <a:lnTo>
                  <a:pt x="327647" y="550925"/>
                </a:lnTo>
                <a:lnTo>
                  <a:pt x="374637" y="537971"/>
                </a:lnTo>
                <a:lnTo>
                  <a:pt x="417956" y="517524"/>
                </a:lnTo>
                <a:lnTo>
                  <a:pt x="456691" y="490092"/>
                </a:lnTo>
                <a:lnTo>
                  <a:pt x="490093" y="456564"/>
                </a:lnTo>
                <a:lnTo>
                  <a:pt x="517525" y="417829"/>
                </a:lnTo>
                <a:lnTo>
                  <a:pt x="538099" y="374649"/>
                </a:lnTo>
                <a:lnTo>
                  <a:pt x="550926" y="327659"/>
                </a:lnTo>
                <a:lnTo>
                  <a:pt x="555497" y="277748"/>
                </a:lnTo>
                <a:lnTo>
                  <a:pt x="551815" y="232663"/>
                </a:lnTo>
                <a:lnTo>
                  <a:pt x="541274" y="189991"/>
                </a:lnTo>
                <a:lnTo>
                  <a:pt x="524510" y="150113"/>
                </a:lnTo>
                <a:lnTo>
                  <a:pt x="501903" y="113791"/>
                </a:lnTo>
                <a:lnTo>
                  <a:pt x="474091" y="81406"/>
                </a:lnTo>
                <a:lnTo>
                  <a:pt x="441706" y="53593"/>
                </a:lnTo>
                <a:lnTo>
                  <a:pt x="405358" y="30987"/>
                </a:lnTo>
                <a:lnTo>
                  <a:pt x="365506" y="14223"/>
                </a:lnTo>
                <a:lnTo>
                  <a:pt x="322770" y="3682"/>
                </a:lnTo>
                <a:lnTo>
                  <a:pt x="277723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49527" y="5388102"/>
            <a:ext cx="19050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dirty="0">
                <a:solidFill>
                  <a:srgbClr val="D5D2CC"/>
                </a:solidFill>
                <a:latin typeface="Calibri"/>
                <a:cs typeface="Calibri"/>
              </a:rPr>
              <a:t>3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95190" y="5360670"/>
            <a:ext cx="555625" cy="555625"/>
          </a:xfrm>
          <a:custGeom>
            <a:avLst/>
            <a:gdLst/>
            <a:ahLst/>
            <a:cxnLst/>
            <a:rect l="l" t="t" r="r" b="b"/>
            <a:pathLst>
              <a:path w="555625" h="555625">
                <a:moveTo>
                  <a:pt x="277749" y="0"/>
                </a:moveTo>
                <a:lnTo>
                  <a:pt x="232663" y="3555"/>
                </a:lnTo>
                <a:lnTo>
                  <a:pt x="189992" y="14096"/>
                </a:lnTo>
                <a:lnTo>
                  <a:pt x="150113" y="30987"/>
                </a:lnTo>
                <a:lnTo>
                  <a:pt x="113664" y="53466"/>
                </a:lnTo>
                <a:lnTo>
                  <a:pt x="81280" y="81279"/>
                </a:lnTo>
                <a:lnTo>
                  <a:pt x="53594" y="113664"/>
                </a:lnTo>
                <a:lnTo>
                  <a:pt x="30987" y="149986"/>
                </a:lnTo>
                <a:lnTo>
                  <a:pt x="14097" y="189864"/>
                </a:lnTo>
                <a:lnTo>
                  <a:pt x="3683" y="232663"/>
                </a:lnTo>
                <a:lnTo>
                  <a:pt x="0" y="277748"/>
                </a:lnTo>
                <a:lnTo>
                  <a:pt x="4445" y="327532"/>
                </a:lnTo>
                <a:lnTo>
                  <a:pt x="17399" y="374522"/>
                </a:lnTo>
                <a:lnTo>
                  <a:pt x="37973" y="417829"/>
                </a:lnTo>
                <a:lnTo>
                  <a:pt x="65277" y="456564"/>
                </a:lnTo>
                <a:lnTo>
                  <a:pt x="98806" y="489965"/>
                </a:lnTo>
                <a:lnTo>
                  <a:pt x="137540" y="517397"/>
                </a:lnTo>
                <a:lnTo>
                  <a:pt x="180848" y="537971"/>
                </a:lnTo>
                <a:lnTo>
                  <a:pt x="227837" y="550798"/>
                </a:lnTo>
                <a:lnTo>
                  <a:pt x="277749" y="555370"/>
                </a:lnTo>
                <a:lnTo>
                  <a:pt x="327660" y="550798"/>
                </a:lnTo>
                <a:lnTo>
                  <a:pt x="374650" y="537971"/>
                </a:lnTo>
                <a:lnTo>
                  <a:pt x="417957" y="517397"/>
                </a:lnTo>
                <a:lnTo>
                  <a:pt x="456692" y="489965"/>
                </a:lnTo>
                <a:lnTo>
                  <a:pt x="490220" y="456564"/>
                </a:lnTo>
                <a:lnTo>
                  <a:pt x="517525" y="417829"/>
                </a:lnTo>
                <a:lnTo>
                  <a:pt x="538099" y="374522"/>
                </a:lnTo>
                <a:lnTo>
                  <a:pt x="551052" y="327532"/>
                </a:lnTo>
                <a:lnTo>
                  <a:pt x="555498" y="277748"/>
                </a:lnTo>
                <a:lnTo>
                  <a:pt x="551814" y="232663"/>
                </a:lnTo>
                <a:lnTo>
                  <a:pt x="541401" y="189864"/>
                </a:lnTo>
                <a:lnTo>
                  <a:pt x="524510" y="149986"/>
                </a:lnTo>
                <a:lnTo>
                  <a:pt x="501904" y="113664"/>
                </a:lnTo>
                <a:lnTo>
                  <a:pt x="474090" y="81279"/>
                </a:lnTo>
                <a:lnTo>
                  <a:pt x="441833" y="53466"/>
                </a:lnTo>
                <a:lnTo>
                  <a:pt x="405384" y="30987"/>
                </a:lnTo>
                <a:lnTo>
                  <a:pt x="365506" y="14096"/>
                </a:lnTo>
                <a:lnTo>
                  <a:pt x="322834" y="3555"/>
                </a:lnTo>
                <a:lnTo>
                  <a:pt x="277749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83022" y="5388102"/>
            <a:ext cx="19050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dirty="0">
                <a:solidFill>
                  <a:srgbClr val="D5D2CC"/>
                </a:solidFill>
                <a:latin typeface="Calibri"/>
                <a:cs typeface="Calibri"/>
              </a:rPr>
              <a:t>4</a:t>
            </a:r>
            <a:endParaRPr sz="255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5515" y="1569085"/>
            <a:ext cx="5797296" cy="53860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408" y="1749679"/>
            <a:ext cx="768032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5" dirty="0"/>
              <a:t>Summary</a:t>
            </a:r>
            <a:r>
              <a:rPr sz="4300" spc="-85" dirty="0"/>
              <a:t> </a:t>
            </a:r>
            <a:r>
              <a:rPr sz="4300" spc="-10" dirty="0"/>
              <a:t>of</a:t>
            </a:r>
            <a:r>
              <a:rPr sz="4300" spc="-114" dirty="0"/>
              <a:t> </a:t>
            </a:r>
            <a:r>
              <a:rPr sz="4300" spc="-5" dirty="0"/>
              <a:t>Findings</a:t>
            </a:r>
            <a:r>
              <a:rPr sz="4300" spc="-85" dirty="0"/>
              <a:t> </a:t>
            </a:r>
            <a:r>
              <a:rPr sz="4300" spc="-5" dirty="0"/>
              <a:t>and</a:t>
            </a:r>
            <a:r>
              <a:rPr sz="4300" spc="-114" dirty="0"/>
              <a:t> </a:t>
            </a:r>
            <a:r>
              <a:rPr sz="4300" spc="-15" dirty="0"/>
              <a:t>Benefits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851408" y="3067938"/>
            <a:ext cx="990600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b="1" spc="-15" dirty="0">
                <a:solidFill>
                  <a:srgbClr val="FFDF4D"/>
                </a:solidFill>
                <a:latin typeface="Calibri"/>
                <a:cs typeface="Calibri"/>
              </a:rPr>
              <a:t>S</a:t>
            </a:r>
            <a:r>
              <a:rPr sz="2150" b="1" spc="-20" dirty="0">
                <a:solidFill>
                  <a:srgbClr val="FFDF4D"/>
                </a:solidFill>
                <a:latin typeface="Calibri"/>
                <a:cs typeface="Calibri"/>
              </a:rPr>
              <a:t>t</a:t>
            </a:r>
            <a:r>
              <a:rPr sz="2150" b="1" spc="-15" dirty="0">
                <a:solidFill>
                  <a:srgbClr val="FFDF4D"/>
                </a:solidFill>
                <a:latin typeface="Calibri"/>
                <a:cs typeface="Calibri"/>
              </a:rPr>
              <a:t>r</a:t>
            </a:r>
            <a:r>
              <a:rPr sz="2150" b="1" spc="-20" dirty="0">
                <a:solidFill>
                  <a:srgbClr val="FFDF4D"/>
                </a:solidFill>
                <a:latin typeface="Calibri"/>
                <a:cs typeface="Calibri"/>
              </a:rPr>
              <a:t>engt</a:t>
            </a:r>
            <a:r>
              <a:rPr sz="2150" b="1" spc="-5" dirty="0">
                <a:solidFill>
                  <a:srgbClr val="FFDF4D"/>
                </a:solidFill>
                <a:latin typeface="Calibri"/>
                <a:cs typeface="Calibri"/>
              </a:rPr>
              <a:t>h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1408" y="3623843"/>
            <a:ext cx="3354070" cy="12039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35500"/>
              </a:lnSpc>
              <a:spcBef>
                <a:spcPts val="105"/>
              </a:spcBef>
            </a:pP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Regolith-based </a:t>
            </a:r>
            <a:r>
              <a:rPr sz="1900" spc="50" dirty="0">
                <a:solidFill>
                  <a:srgbClr val="D5D2CC"/>
                </a:solidFill>
                <a:latin typeface="Trebuchet MS"/>
                <a:cs typeface="Trebuchet MS"/>
              </a:rPr>
              <a:t>AM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structures </a:t>
            </a:r>
            <a:r>
              <a:rPr sz="1900" spc="-56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match</a:t>
            </a:r>
            <a:r>
              <a:rPr sz="1900" spc="-8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terrestrial</a:t>
            </a:r>
            <a:r>
              <a:rPr sz="1900" spc="-2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materials</a:t>
            </a:r>
            <a:r>
              <a:rPr sz="1900" spc="-5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0" dirty="0">
                <a:solidFill>
                  <a:srgbClr val="D5D2CC"/>
                </a:solidFill>
                <a:latin typeface="Trebuchet MS"/>
                <a:cs typeface="Trebuchet MS"/>
              </a:rPr>
              <a:t>in </a:t>
            </a:r>
            <a:r>
              <a:rPr sz="1900" spc="-56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25" dirty="0">
                <a:solidFill>
                  <a:srgbClr val="D5D2CC"/>
                </a:solidFill>
                <a:latin typeface="Trebuchet MS"/>
                <a:cs typeface="Trebuchet MS"/>
              </a:rPr>
              <a:t>durability.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1559" y="3067938"/>
            <a:ext cx="2351405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b="1" spc="-5" dirty="0">
                <a:solidFill>
                  <a:srgbClr val="FFDF4D"/>
                </a:solidFill>
                <a:latin typeface="Calibri"/>
                <a:cs typeface="Calibri"/>
              </a:rPr>
              <a:t>Radiation</a:t>
            </a:r>
            <a:r>
              <a:rPr sz="2150" b="1" spc="-70" dirty="0">
                <a:solidFill>
                  <a:srgbClr val="FFDF4D"/>
                </a:solidFill>
                <a:latin typeface="Calibri"/>
                <a:cs typeface="Calibri"/>
              </a:rPr>
              <a:t> </a:t>
            </a:r>
            <a:r>
              <a:rPr sz="2150" b="1" spc="-15" dirty="0">
                <a:solidFill>
                  <a:srgbClr val="FFDF4D"/>
                </a:solidFill>
                <a:latin typeface="Calibri"/>
                <a:cs typeface="Calibri"/>
              </a:rPr>
              <a:t>Protection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1559" y="3623843"/>
            <a:ext cx="3689985" cy="812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800"/>
              </a:lnSpc>
              <a:spcBef>
                <a:spcPts val="100"/>
              </a:spcBef>
            </a:pP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Multi-layer regolith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and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basalt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D5D2CC"/>
                </a:solidFill>
                <a:latin typeface="Trebuchet MS"/>
                <a:cs typeface="Trebuchet MS"/>
              </a:rPr>
              <a:t>fibers</a:t>
            </a:r>
            <a:r>
              <a:rPr sz="1900" spc="-1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D5D2CC"/>
                </a:solidFill>
                <a:latin typeface="Trebuchet MS"/>
                <a:cs typeface="Trebuchet MS"/>
              </a:rPr>
              <a:t>provide</a:t>
            </a:r>
            <a:r>
              <a:rPr sz="190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D5D2CC"/>
                </a:solidFill>
                <a:latin typeface="Trebuchet MS"/>
                <a:cs typeface="Trebuchet MS"/>
              </a:rPr>
              <a:t>effective</a:t>
            </a:r>
            <a:r>
              <a:rPr sz="1900" spc="-1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D5D2CC"/>
                </a:solidFill>
                <a:latin typeface="Trebuchet MS"/>
                <a:cs typeface="Trebuchet MS"/>
              </a:rPr>
              <a:t>shielding.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71329" y="3067938"/>
            <a:ext cx="1649095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b="1" spc="-5" dirty="0">
                <a:solidFill>
                  <a:srgbClr val="FFDF4D"/>
                </a:solidFill>
                <a:latin typeface="Calibri"/>
                <a:cs typeface="Calibri"/>
              </a:rPr>
              <a:t>Cost</a:t>
            </a:r>
            <a:r>
              <a:rPr sz="2150" b="1" spc="-80" dirty="0">
                <a:solidFill>
                  <a:srgbClr val="FFDF4D"/>
                </a:solidFill>
                <a:latin typeface="Calibri"/>
                <a:cs typeface="Calibri"/>
              </a:rPr>
              <a:t> </a:t>
            </a:r>
            <a:r>
              <a:rPr sz="2150" b="1" spc="-15" dirty="0">
                <a:solidFill>
                  <a:srgbClr val="FFDF4D"/>
                </a:solidFill>
                <a:latin typeface="Calibri"/>
                <a:cs typeface="Calibri"/>
              </a:rPr>
              <a:t>Efficiency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71329" y="3623843"/>
            <a:ext cx="3321050" cy="12039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35500"/>
              </a:lnSpc>
              <a:spcBef>
                <a:spcPts val="105"/>
              </a:spcBef>
            </a:pP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Significant</a:t>
            </a:r>
            <a:r>
              <a:rPr sz="190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savings</a:t>
            </a:r>
            <a:r>
              <a:rPr sz="1900" spc="-1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0" dirty="0">
                <a:solidFill>
                  <a:srgbClr val="D5D2CC"/>
                </a:solidFill>
                <a:latin typeface="Trebuchet MS"/>
                <a:cs typeface="Trebuchet MS"/>
              </a:rPr>
              <a:t>in</a:t>
            </a:r>
            <a:r>
              <a:rPr sz="1900" spc="-5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payload </a:t>
            </a:r>
            <a:r>
              <a:rPr sz="1900" spc="-56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costs </a:t>
            </a:r>
            <a:r>
              <a:rPr sz="1900" spc="30" dirty="0">
                <a:solidFill>
                  <a:srgbClr val="D5D2CC"/>
                </a:solidFill>
                <a:latin typeface="Trebuchet MS"/>
                <a:cs typeface="Trebuchet MS"/>
              </a:rPr>
              <a:t>for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lunar and Martian 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25" dirty="0">
                <a:solidFill>
                  <a:srgbClr val="D5D2CC"/>
                </a:solidFill>
                <a:latin typeface="Trebuchet MS"/>
                <a:cs typeface="Trebuchet MS"/>
              </a:rPr>
              <a:t>missions.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1408" y="5414009"/>
            <a:ext cx="10859135" cy="997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40" dirty="0">
                <a:solidFill>
                  <a:srgbClr val="FFDF4D"/>
                </a:solidFill>
                <a:latin typeface="Trebuchet MS"/>
                <a:cs typeface="Trebuchet MS"/>
              </a:rPr>
              <a:t>Environmental</a:t>
            </a:r>
            <a:r>
              <a:rPr sz="1900" spc="-40" dirty="0">
                <a:solidFill>
                  <a:srgbClr val="FFDF4D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FFDF4D"/>
                </a:solidFill>
                <a:latin typeface="Trebuchet MS"/>
                <a:cs typeface="Trebuchet MS"/>
              </a:rPr>
              <a:t>Sustainability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:</a:t>
            </a:r>
            <a:r>
              <a:rPr sz="1900" spc="-9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ISRU-based</a:t>
            </a:r>
            <a:r>
              <a:rPr sz="1900" spc="2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50" dirty="0">
                <a:solidFill>
                  <a:srgbClr val="D5D2CC"/>
                </a:solidFill>
                <a:latin typeface="Trebuchet MS"/>
                <a:cs typeface="Trebuchet MS"/>
              </a:rPr>
              <a:t>AM</a:t>
            </a:r>
            <a:r>
              <a:rPr sz="1900" spc="-1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aligns</a:t>
            </a:r>
            <a:r>
              <a:rPr sz="1900" spc="-2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with</a:t>
            </a:r>
            <a:r>
              <a:rPr sz="1900" spc="-2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space</a:t>
            </a:r>
            <a:r>
              <a:rPr sz="1900" spc="-2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exploration's</a:t>
            </a:r>
            <a:r>
              <a:rPr sz="190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sustainability</a:t>
            </a:r>
            <a:r>
              <a:rPr sz="1900" spc="25" dirty="0">
                <a:solidFill>
                  <a:srgbClr val="D5D2CC"/>
                </a:solidFill>
                <a:latin typeface="Trebuchet MS"/>
                <a:cs typeface="Trebuchet MS"/>
              </a:rPr>
              <a:t> goals.</a:t>
            </a:r>
            <a:endParaRPr sz="19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50">
              <a:latin typeface="Trebuchet MS"/>
              <a:cs typeface="Trebuchet MS"/>
            </a:endParaRPr>
          </a:p>
          <a:p>
            <a:pPr marL="26034">
              <a:lnSpc>
                <a:spcPct val="100000"/>
              </a:lnSpc>
            </a:pPr>
            <a:r>
              <a:rPr sz="1900" i="1" spc="-5" dirty="0">
                <a:solidFill>
                  <a:srgbClr val="00AEEE"/>
                </a:solidFill>
                <a:latin typeface="Trebuchet MS"/>
                <a:cs typeface="Trebuchet MS"/>
              </a:rPr>
              <a:t>Fact:</a:t>
            </a:r>
            <a:r>
              <a:rPr sz="1900" i="1" spc="-55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900" i="1" spc="-5" dirty="0">
                <a:solidFill>
                  <a:srgbClr val="00AEEE"/>
                </a:solidFill>
                <a:latin typeface="Trebuchet MS"/>
                <a:cs typeface="Trebuchet MS"/>
              </a:rPr>
              <a:t>Estimated</a:t>
            </a:r>
            <a:r>
              <a:rPr sz="1900" i="1" spc="-45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900" i="1" spc="-5" dirty="0">
                <a:solidFill>
                  <a:srgbClr val="00AEEE"/>
                </a:solidFill>
                <a:latin typeface="Trebuchet MS"/>
                <a:cs typeface="Trebuchet MS"/>
              </a:rPr>
              <a:t>up</a:t>
            </a:r>
            <a:r>
              <a:rPr sz="1900" i="1" spc="-30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900" i="1" spc="-5" dirty="0">
                <a:solidFill>
                  <a:srgbClr val="00AEEE"/>
                </a:solidFill>
                <a:latin typeface="Trebuchet MS"/>
                <a:cs typeface="Trebuchet MS"/>
              </a:rPr>
              <a:t>to</a:t>
            </a:r>
            <a:r>
              <a:rPr sz="1900" i="1" spc="-15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900" i="1" spc="-5" dirty="0">
                <a:solidFill>
                  <a:srgbClr val="00AEEE"/>
                </a:solidFill>
                <a:latin typeface="Trebuchet MS"/>
                <a:cs typeface="Trebuchet MS"/>
              </a:rPr>
              <a:t>$100</a:t>
            </a:r>
            <a:r>
              <a:rPr sz="1900" i="1" spc="-35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900" i="1" spc="-5" dirty="0">
                <a:solidFill>
                  <a:srgbClr val="00AEEE"/>
                </a:solidFill>
                <a:latin typeface="Trebuchet MS"/>
                <a:cs typeface="Trebuchet MS"/>
              </a:rPr>
              <a:t>million</a:t>
            </a:r>
            <a:r>
              <a:rPr sz="1900" i="1" spc="-55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900" i="1" dirty="0">
                <a:solidFill>
                  <a:srgbClr val="00AEEE"/>
                </a:solidFill>
                <a:latin typeface="Trebuchet MS"/>
                <a:cs typeface="Trebuchet MS"/>
              </a:rPr>
              <a:t>savings</a:t>
            </a:r>
            <a:r>
              <a:rPr sz="1900" i="1" spc="-45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900" i="1" spc="-10" dirty="0">
                <a:solidFill>
                  <a:srgbClr val="00AEEE"/>
                </a:solidFill>
                <a:latin typeface="Trebuchet MS"/>
                <a:cs typeface="Trebuchet MS"/>
              </a:rPr>
              <a:t>per</a:t>
            </a:r>
            <a:r>
              <a:rPr sz="1900" i="1" spc="-40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900" i="1" spc="-5" dirty="0">
                <a:solidFill>
                  <a:srgbClr val="00AEEE"/>
                </a:solidFill>
                <a:latin typeface="Trebuchet MS"/>
                <a:cs typeface="Trebuchet MS"/>
              </a:rPr>
              <a:t>mission</a:t>
            </a:r>
            <a:r>
              <a:rPr sz="1900" i="1" spc="-65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900" i="1" spc="-5" dirty="0">
                <a:solidFill>
                  <a:srgbClr val="00AEEE"/>
                </a:solidFill>
                <a:latin typeface="Trebuchet MS"/>
                <a:cs typeface="Trebuchet MS"/>
              </a:rPr>
              <a:t>from</a:t>
            </a:r>
            <a:r>
              <a:rPr sz="1900" i="1" spc="-25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900" i="1" spc="-5" dirty="0">
                <a:solidFill>
                  <a:srgbClr val="00AEEE"/>
                </a:solidFill>
                <a:latin typeface="Trebuchet MS"/>
                <a:cs typeface="Trebuchet MS"/>
              </a:rPr>
              <a:t>reduced</a:t>
            </a:r>
            <a:r>
              <a:rPr sz="1900" i="1" spc="-55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900" i="1" spc="-5" dirty="0">
                <a:solidFill>
                  <a:srgbClr val="00AEEE"/>
                </a:solidFill>
                <a:latin typeface="Trebuchet MS"/>
                <a:cs typeface="Trebuchet MS"/>
              </a:rPr>
              <a:t>transport</a:t>
            </a:r>
            <a:r>
              <a:rPr sz="1900" i="1" spc="-50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900" i="1" spc="-10" dirty="0">
                <a:solidFill>
                  <a:srgbClr val="00AEEE"/>
                </a:solidFill>
                <a:latin typeface="Trebuchet MS"/>
                <a:cs typeface="Trebuchet MS"/>
              </a:rPr>
              <a:t>costs.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90459" y="7775575"/>
            <a:ext cx="1671320" cy="320675"/>
          </a:xfrm>
          <a:custGeom>
            <a:avLst/>
            <a:gdLst/>
            <a:ahLst/>
            <a:cxnLst/>
            <a:rect l="l" t="t" r="r" b="b"/>
            <a:pathLst>
              <a:path w="1671320" h="320675">
                <a:moveTo>
                  <a:pt x="0" y="320382"/>
                </a:moveTo>
                <a:lnTo>
                  <a:pt x="1671193" y="320382"/>
                </a:lnTo>
                <a:lnTo>
                  <a:pt x="1671193" y="0"/>
                </a:lnTo>
                <a:lnTo>
                  <a:pt x="0" y="0"/>
                </a:lnTo>
                <a:lnTo>
                  <a:pt x="0" y="320382"/>
                </a:lnTo>
                <a:close/>
              </a:path>
            </a:pathLst>
          </a:custGeom>
          <a:ln w="12700">
            <a:solidFill>
              <a:srgbClr val="2727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6731" y="485901"/>
            <a:ext cx="63487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Advancing</a:t>
            </a:r>
            <a:r>
              <a:rPr sz="3200" spc="-65" dirty="0"/>
              <a:t> </a:t>
            </a:r>
            <a:r>
              <a:rPr sz="3200" dirty="0"/>
              <a:t>AM</a:t>
            </a:r>
            <a:r>
              <a:rPr sz="3200" spc="-85" dirty="0"/>
              <a:t> </a:t>
            </a:r>
            <a:r>
              <a:rPr sz="3200" spc="-10" dirty="0"/>
              <a:t>for</a:t>
            </a:r>
            <a:r>
              <a:rPr sz="3200" spc="-55" dirty="0"/>
              <a:t> </a:t>
            </a:r>
            <a:r>
              <a:rPr sz="3200" dirty="0"/>
              <a:t>Space</a:t>
            </a:r>
            <a:r>
              <a:rPr sz="3200" spc="-75" dirty="0"/>
              <a:t> </a:t>
            </a:r>
            <a:r>
              <a:rPr sz="3200" spc="-15" dirty="0"/>
              <a:t>Construction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1813305" y="1721866"/>
            <a:ext cx="12305665" cy="5581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35"/>
              </a:lnSpc>
              <a:spcBef>
                <a:spcPts val="100"/>
              </a:spcBef>
            </a:pPr>
            <a:r>
              <a:rPr sz="2000" b="1" spc="-5" dirty="0">
                <a:solidFill>
                  <a:srgbClr val="E7E6E6"/>
                </a:solidFill>
                <a:latin typeface="Calibri"/>
                <a:cs typeface="Calibri"/>
              </a:rPr>
              <a:t>Material</a:t>
            </a:r>
            <a:r>
              <a:rPr sz="2000" b="1" spc="-7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E7E6E6"/>
                </a:solidFill>
                <a:latin typeface="Calibri"/>
                <a:cs typeface="Calibri"/>
              </a:rPr>
              <a:t>Standardization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1855"/>
              </a:lnSpc>
            </a:pP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Ensuring</a:t>
            </a:r>
            <a:r>
              <a:rPr sz="1600" spc="-6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a</a:t>
            </a:r>
            <a:r>
              <a:rPr sz="1600" spc="-6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standardized</a:t>
            </a:r>
            <a:r>
              <a:rPr sz="1600" spc="-6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E7E6E6"/>
                </a:solidFill>
                <a:latin typeface="Calibri"/>
                <a:cs typeface="Calibri"/>
              </a:rPr>
              <a:t>method</a:t>
            </a:r>
            <a:r>
              <a:rPr sz="1600" spc="-4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sz="1600" spc="-5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processing</a:t>
            </a:r>
            <a:r>
              <a:rPr sz="1600" spc="-4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regolith,</a:t>
            </a:r>
            <a:r>
              <a:rPr sz="1600" spc="-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which</a:t>
            </a:r>
            <a:r>
              <a:rPr sz="1600" spc="-7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varies</a:t>
            </a:r>
            <a:r>
              <a:rPr sz="1600" spc="-5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7E6E6"/>
                </a:solidFill>
                <a:latin typeface="Calibri"/>
                <a:cs typeface="Calibri"/>
              </a:rPr>
              <a:t>in</a:t>
            </a:r>
            <a:r>
              <a:rPr sz="1600" spc="-6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composition</a:t>
            </a:r>
            <a:r>
              <a:rPr sz="1600" spc="-5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between</a:t>
            </a:r>
            <a:r>
              <a:rPr sz="1600" spc="-2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the</a:t>
            </a:r>
            <a:r>
              <a:rPr sz="1600" spc="-6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Moon</a:t>
            </a:r>
            <a:r>
              <a:rPr sz="1600" spc="-4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and</a:t>
            </a:r>
            <a:r>
              <a:rPr sz="1600" spc="-8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7E6E6"/>
                </a:solidFill>
                <a:latin typeface="Calibri"/>
                <a:cs typeface="Calibri"/>
              </a:rPr>
              <a:t>Mars,</a:t>
            </a:r>
            <a:r>
              <a:rPr sz="1600" spc="-7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7E6E6"/>
                </a:solidFill>
                <a:latin typeface="Calibri"/>
                <a:cs typeface="Calibri"/>
              </a:rPr>
              <a:t>is</a:t>
            </a:r>
            <a:r>
              <a:rPr sz="1600" spc="-7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crucial</a:t>
            </a:r>
            <a:r>
              <a:rPr sz="1600" spc="-5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sz="1600" spc="-2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consistent</a:t>
            </a:r>
            <a:r>
              <a:rPr sz="1600" spc="-6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E7E6E6"/>
                </a:solidFill>
                <a:latin typeface="Calibri"/>
                <a:cs typeface="Calibri"/>
              </a:rPr>
              <a:t>and</a:t>
            </a:r>
            <a:endParaRPr sz="1600">
              <a:latin typeface="Calibri"/>
              <a:cs typeface="Calibri"/>
            </a:endParaRPr>
          </a:p>
          <a:p>
            <a:pPr marL="57785" marR="855980" indent="-45720">
              <a:lnSpc>
                <a:spcPts val="2300"/>
              </a:lnSpc>
              <a:spcBef>
                <a:spcPts val="65"/>
              </a:spcBef>
            </a:pP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reliable</a:t>
            </a:r>
            <a:r>
              <a:rPr sz="1600" spc="-4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AM</a:t>
            </a:r>
            <a:r>
              <a:rPr sz="1600" spc="-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structures.</a:t>
            </a:r>
            <a:r>
              <a:rPr sz="1600" spc="-1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This</a:t>
            </a:r>
            <a:r>
              <a:rPr sz="1600" spc="-4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includes</a:t>
            </a:r>
            <a:r>
              <a:rPr sz="1600" spc="-2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E7E6E6"/>
                </a:solidFill>
                <a:latin typeface="Calibri"/>
                <a:cs typeface="Calibri"/>
              </a:rPr>
              <a:t>developing</a:t>
            </a:r>
            <a:r>
              <a:rPr sz="1600" spc="-2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techniques</a:t>
            </a:r>
            <a:r>
              <a:rPr sz="1600" spc="-4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sz="1600" spc="-3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testing</a:t>
            </a:r>
            <a:r>
              <a:rPr sz="1600" spc="-4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regolith’s</a:t>
            </a:r>
            <a:r>
              <a:rPr sz="1600" spc="-1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compatibility</a:t>
            </a:r>
            <a:r>
              <a:rPr sz="1600" spc="-5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with</a:t>
            </a:r>
            <a:r>
              <a:rPr sz="1600" spc="-4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E7E6E6"/>
                </a:solidFill>
                <a:latin typeface="Calibri"/>
                <a:cs typeface="Calibri"/>
              </a:rPr>
              <a:t>binders</a:t>
            </a:r>
            <a:r>
              <a:rPr sz="1600" spc="-4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7E6E6"/>
                </a:solidFill>
                <a:latin typeface="Calibri"/>
                <a:cs typeface="Calibri"/>
              </a:rPr>
              <a:t>and</a:t>
            </a:r>
            <a:r>
              <a:rPr sz="1600" spc="-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reinforcement</a:t>
            </a:r>
            <a:r>
              <a:rPr sz="1600" spc="1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fibers</a:t>
            </a:r>
            <a:r>
              <a:rPr sz="1600" spc="-1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7E6E6"/>
                </a:solidFill>
                <a:latin typeface="Calibri"/>
                <a:cs typeface="Calibri"/>
              </a:rPr>
              <a:t>in</a:t>
            </a:r>
            <a:r>
              <a:rPr sz="1600" spc="-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situ, </a:t>
            </a:r>
            <a:r>
              <a:rPr sz="160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ensuring</a:t>
            </a:r>
            <a:r>
              <a:rPr sz="1600" spc="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that</a:t>
            </a:r>
            <a:r>
              <a:rPr sz="1600" spc="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materials meet</a:t>
            </a:r>
            <a:r>
              <a:rPr sz="160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strength</a:t>
            </a:r>
            <a:r>
              <a:rPr sz="160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and safety</a:t>
            </a:r>
            <a:r>
              <a:rPr sz="160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benchmarks across</a:t>
            </a:r>
            <a:r>
              <a:rPr sz="160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different</a:t>
            </a:r>
            <a:r>
              <a:rPr sz="160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environments.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Calibri"/>
              <a:cs typeface="Calibri"/>
            </a:endParaRPr>
          </a:p>
          <a:p>
            <a:pPr marL="12700">
              <a:lnSpc>
                <a:spcPts val="2360"/>
              </a:lnSpc>
            </a:pPr>
            <a:r>
              <a:rPr sz="2000" b="1" dirty="0">
                <a:solidFill>
                  <a:srgbClr val="E7E6E6"/>
                </a:solidFill>
                <a:latin typeface="Calibri"/>
                <a:cs typeface="Calibri"/>
              </a:rPr>
              <a:t>Robotic</a:t>
            </a:r>
            <a:r>
              <a:rPr sz="2000" b="1" spc="-11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E7E6E6"/>
                </a:solidFill>
                <a:latin typeface="Calibri"/>
                <a:cs typeface="Calibri"/>
              </a:rPr>
              <a:t>Enhancement</a:t>
            </a:r>
            <a:endParaRPr sz="2000">
              <a:latin typeface="Calibri"/>
              <a:cs typeface="Calibri"/>
            </a:endParaRPr>
          </a:p>
          <a:p>
            <a:pPr marL="12700" algn="just">
              <a:lnSpc>
                <a:spcPts val="1880"/>
              </a:lnSpc>
            </a:pP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To</a:t>
            </a:r>
            <a:r>
              <a:rPr sz="1600" spc="-7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achieve</a:t>
            </a:r>
            <a:r>
              <a:rPr sz="1600" spc="-6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fully</a:t>
            </a:r>
            <a:r>
              <a:rPr sz="1600" spc="-8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autonomous</a:t>
            </a:r>
            <a:r>
              <a:rPr sz="1600" spc="-4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AM</a:t>
            </a:r>
            <a:r>
              <a:rPr sz="1600" spc="-6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on</a:t>
            </a:r>
            <a:r>
              <a:rPr sz="1600" spc="-5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lunar</a:t>
            </a:r>
            <a:r>
              <a:rPr sz="1600" spc="-6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and</a:t>
            </a:r>
            <a:r>
              <a:rPr sz="1600" spc="-8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Martian</a:t>
            </a:r>
            <a:r>
              <a:rPr sz="1600" spc="-8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surfaces,</a:t>
            </a:r>
            <a:r>
              <a:rPr sz="1600" spc="-4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future</a:t>
            </a:r>
            <a:r>
              <a:rPr sz="1600" spc="-6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research</a:t>
            </a:r>
            <a:r>
              <a:rPr sz="1600" spc="-1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should</a:t>
            </a:r>
            <a:r>
              <a:rPr sz="1600" spc="-8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focus</a:t>
            </a:r>
            <a:r>
              <a:rPr sz="1600" spc="-3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on</a:t>
            </a:r>
            <a:r>
              <a:rPr sz="1600" spc="-6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enhancing</a:t>
            </a:r>
            <a:r>
              <a:rPr sz="1600" spc="-7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robotic</a:t>
            </a:r>
            <a:r>
              <a:rPr sz="1600" spc="-5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E7E6E6"/>
                </a:solidFill>
                <a:latin typeface="Calibri"/>
                <a:cs typeface="Calibri"/>
              </a:rPr>
              <a:t>adaptability.</a:t>
            </a:r>
            <a:endParaRPr sz="1600">
              <a:latin typeface="Calibri"/>
              <a:cs typeface="Calibri"/>
            </a:endParaRPr>
          </a:p>
          <a:p>
            <a:pPr marL="12700" marR="1004569" algn="just">
              <a:lnSpc>
                <a:spcPts val="2300"/>
              </a:lnSpc>
              <a:spcBef>
                <a:spcPts val="65"/>
              </a:spcBef>
            </a:pP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This </a:t>
            </a:r>
            <a:r>
              <a:rPr sz="1600" spc="-10" dirty="0">
                <a:solidFill>
                  <a:srgbClr val="E7E6E6"/>
                </a:solidFill>
                <a:latin typeface="Calibri"/>
                <a:cs typeface="Calibri"/>
              </a:rPr>
              <a:t>involves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refining AI algorithms </a:t>
            </a:r>
            <a:r>
              <a:rPr sz="1600" dirty="0">
                <a:solidFill>
                  <a:srgbClr val="E7E6E6"/>
                </a:solidFill>
                <a:latin typeface="Calibri"/>
                <a:cs typeface="Calibri"/>
              </a:rPr>
              <a:t>to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better respond to unpredictable conditions, </a:t>
            </a:r>
            <a:r>
              <a:rPr sz="1600" spc="-10" dirty="0">
                <a:solidFill>
                  <a:srgbClr val="E7E6E6"/>
                </a:solidFill>
                <a:latin typeface="Calibri"/>
                <a:cs typeface="Calibri"/>
              </a:rPr>
              <a:t>such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as dust storms </a:t>
            </a:r>
            <a:r>
              <a:rPr sz="1600" dirty="0">
                <a:solidFill>
                  <a:srgbClr val="E7E6E6"/>
                </a:solidFill>
                <a:latin typeface="Calibri"/>
                <a:cs typeface="Calibri"/>
              </a:rPr>
              <a:t>or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material variations, which could </a:t>
            </a:r>
            <a:r>
              <a:rPr sz="1600" spc="-3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interfere with precision. Additionally, advanced sensor integration for real-time environmental monitoring will allow </a:t>
            </a:r>
            <a:r>
              <a:rPr sz="1600" spc="-10" dirty="0">
                <a:solidFill>
                  <a:srgbClr val="E7E6E6"/>
                </a:solidFill>
                <a:latin typeface="Calibri"/>
                <a:cs typeface="Calibri"/>
              </a:rPr>
              <a:t>robots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to adjust AM </a:t>
            </a:r>
            <a:r>
              <a:rPr sz="160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parameters, improving resilience</a:t>
            </a:r>
            <a:r>
              <a:rPr sz="1600" spc="-1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and</a:t>
            </a:r>
            <a:r>
              <a:rPr sz="1600" spc="1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efficiency.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2310"/>
              </a:lnSpc>
              <a:spcBef>
                <a:spcPts val="1050"/>
              </a:spcBef>
            </a:pPr>
            <a:r>
              <a:rPr sz="2000" b="1" spc="-15" dirty="0">
                <a:solidFill>
                  <a:srgbClr val="E7E6E6"/>
                </a:solidFill>
                <a:latin typeface="Calibri"/>
                <a:cs typeface="Calibri"/>
              </a:rPr>
              <a:t>Environmental</a:t>
            </a:r>
            <a:r>
              <a:rPr sz="2000" b="1" spc="-3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E7E6E6"/>
                </a:solidFill>
                <a:latin typeface="Calibri"/>
                <a:cs typeface="Calibri"/>
              </a:rPr>
              <a:t>Validation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1830"/>
              </a:lnSpc>
            </a:pP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Testing</a:t>
            </a:r>
            <a:r>
              <a:rPr sz="1600" spc="-8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AM</a:t>
            </a:r>
            <a:r>
              <a:rPr sz="1600" spc="-8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methods</a:t>
            </a:r>
            <a:r>
              <a:rPr sz="1600" spc="-8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on</a:t>
            </a:r>
            <a:r>
              <a:rPr sz="1600" spc="-8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Earth</a:t>
            </a:r>
            <a:r>
              <a:rPr sz="1600" spc="-7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using</a:t>
            </a:r>
            <a:r>
              <a:rPr sz="1600" spc="-8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simulated</a:t>
            </a:r>
            <a:r>
              <a:rPr sz="1600" spc="-8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lunar</a:t>
            </a:r>
            <a:r>
              <a:rPr sz="1600" spc="-9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and</a:t>
            </a:r>
            <a:r>
              <a:rPr sz="1600" spc="-6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Martian</a:t>
            </a:r>
            <a:r>
              <a:rPr sz="1600" spc="-8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environments</a:t>
            </a:r>
            <a:r>
              <a:rPr sz="1600" spc="-6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7E6E6"/>
                </a:solidFill>
                <a:latin typeface="Calibri"/>
                <a:cs typeface="Calibri"/>
              </a:rPr>
              <a:t>is</a:t>
            </a:r>
            <a:r>
              <a:rPr sz="1600" spc="-9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an</a:t>
            </a:r>
            <a:r>
              <a:rPr sz="1600" spc="-8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ongoing</a:t>
            </a:r>
            <a:r>
              <a:rPr sz="1600" spc="-7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priority.</a:t>
            </a:r>
            <a:r>
              <a:rPr sz="1600" spc="-5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However,</a:t>
            </a:r>
            <a:r>
              <a:rPr sz="1600" spc="-2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conducting</a:t>
            </a:r>
            <a:r>
              <a:rPr sz="1600" spc="-8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experiments</a:t>
            </a:r>
            <a:r>
              <a:rPr sz="1600" spc="-7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directly</a:t>
            </a:r>
            <a:r>
              <a:rPr sz="1600" spc="-7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on</a:t>
            </a:r>
            <a:r>
              <a:rPr sz="1600" spc="-7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E7E6E6"/>
                </a:solidFill>
                <a:latin typeface="Calibri"/>
                <a:cs typeface="Calibri"/>
              </a:rPr>
              <a:t>the</a:t>
            </a:r>
            <a:endParaRPr sz="1600">
              <a:latin typeface="Calibri"/>
              <a:cs typeface="Calibri"/>
            </a:endParaRPr>
          </a:p>
          <a:p>
            <a:pPr marL="57785" marR="236220">
              <a:lnSpc>
                <a:spcPts val="2300"/>
              </a:lnSpc>
              <a:spcBef>
                <a:spcPts val="50"/>
              </a:spcBef>
            </a:pP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Moon</a:t>
            </a:r>
            <a:r>
              <a:rPr sz="1600" spc="-8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7E6E6"/>
                </a:solidFill>
                <a:latin typeface="Calibri"/>
                <a:cs typeface="Calibri"/>
              </a:rPr>
              <a:t>or</a:t>
            </a:r>
            <a:r>
              <a:rPr sz="1600" spc="-6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7E6E6"/>
                </a:solidFill>
                <a:latin typeface="Calibri"/>
                <a:cs typeface="Calibri"/>
              </a:rPr>
              <a:t>Mars</a:t>
            </a:r>
            <a:r>
              <a:rPr sz="1600" spc="-7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(through</a:t>
            </a:r>
            <a:r>
              <a:rPr sz="1600" spc="-6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exploratory</a:t>
            </a:r>
            <a:r>
              <a:rPr sz="1600" spc="-4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missions</a:t>
            </a:r>
            <a:r>
              <a:rPr sz="1600" spc="-7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or</a:t>
            </a:r>
            <a:r>
              <a:rPr sz="1600" spc="-6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deployed</a:t>
            </a:r>
            <a:r>
              <a:rPr sz="1600" spc="-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test</a:t>
            </a:r>
            <a:r>
              <a:rPr sz="1600" spc="-8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platforms)</a:t>
            </a:r>
            <a:r>
              <a:rPr sz="1600" spc="-5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will</a:t>
            </a:r>
            <a:r>
              <a:rPr sz="1600" spc="-6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offer</a:t>
            </a:r>
            <a:r>
              <a:rPr sz="1600" spc="-8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more</a:t>
            </a:r>
            <a:r>
              <a:rPr sz="1600" spc="-5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accurate</a:t>
            </a:r>
            <a:r>
              <a:rPr sz="1600" spc="-6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data</a:t>
            </a:r>
            <a:r>
              <a:rPr sz="1600" spc="-8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on</a:t>
            </a:r>
            <a:r>
              <a:rPr sz="1600" spc="-7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environmental</a:t>
            </a:r>
            <a:r>
              <a:rPr sz="1600" spc="-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stressors,</a:t>
            </a:r>
            <a:r>
              <a:rPr sz="1600" spc="-3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E7E6E6"/>
                </a:solidFill>
                <a:latin typeface="Calibri"/>
                <a:cs typeface="Calibri"/>
              </a:rPr>
              <a:t>such</a:t>
            </a:r>
            <a:r>
              <a:rPr sz="1600" spc="-8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as</a:t>
            </a:r>
            <a:r>
              <a:rPr sz="1600" spc="-6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E7E6E6"/>
                </a:solidFill>
                <a:latin typeface="Calibri"/>
                <a:cs typeface="Calibri"/>
              </a:rPr>
              <a:t>extreme </a:t>
            </a:r>
            <a:r>
              <a:rPr sz="1600" spc="-3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E7E6E6"/>
                </a:solidFill>
                <a:latin typeface="Calibri"/>
                <a:cs typeface="Calibri"/>
              </a:rPr>
              <a:t>temperatures</a:t>
            </a:r>
            <a:r>
              <a:rPr sz="160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E7E6E6"/>
                </a:solidFill>
                <a:latin typeface="Calibri"/>
                <a:cs typeface="Calibri"/>
              </a:rPr>
              <a:t>and</a:t>
            </a:r>
            <a:r>
              <a:rPr sz="1600" spc="-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E7E6E6"/>
                </a:solidFill>
                <a:latin typeface="Calibri"/>
                <a:cs typeface="Calibri"/>
              </a:rPr>
              <a:t>low-gravity</a:t>
            </a:r>
            <a:r>
              <a:rPr sz="1600" spc="-2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E7E6E6"/>
                </a:solidFill>
                <a:latin typeface="Calibri"/>
                <a:cs typeface="Calibri"/>
              </a:rPr>
              <a:t>effects, and</a:t>
            </a:r>
            <a:r>
              <a:rPr sz="1600" spc="-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E7E6E6"/>
                </a:solidFill>
                <a:latin typeface="Calibri"/>
                <a:cs typeface="Calibri"/>
              </a:rPr>
              <a:t>validate</a:t>
            </a:r>
            <a:r>
              <a:rPr sz="1600" spc="-6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E7E6E6"/>
                </a:solidFill>
                <a:latin typeface="Calibri"/>
                <a:cs typeface="Calibri"/>
              </a:rPr>
              <a:t>durability</a:t>
            </a:r>
            <a:r>
              <a:rPr sz="1600" spc="-6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sz="1600" spc="-2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E7E6E6"/>
                </a:solidFill>
                <a:latin typeface="Calibri"/>
                <a:cs typeface="Calibri"/>
              </a:rPr>
              <a:t>long-term</a:t>
            </a:r>
            <a:r>
              <a:rPr sz="1600" spc="-2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E7E6E6"/>
                </a:solidFill>
                <a:latin typeface="Calibri"/>
                <a:cs typeface="Calibri"/>
              </a:rPr>
              <a:t>habitats.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ts val="2365"/>
              </a:lnSpc>
            </a:pPr>
            <a:r>
              <a:rPr sz="2000" b="1" spc="-5" dirty="0">
                <a:solidFill>
                  <a:srgbClr val="E7E6E6"/>
                </a:solidFill>
                <a:latin typeface="Calibri"/>
                <a:cs typeface="Calibri"/>
              </a:rPr>
              <a:t>Multi-Nation</a:t>
            </a:r>
            <a:r>
              <a:rPr sz="2000" b="1" spc="-8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E7E6E6"/>
                </a:solidFill>
                <a:latin typeface="Calibri"/>
                <a:cs typeface="Calibri"/>
              </a:rPr>
              <a:t>Collaboration</a:t>
            </a:r>
            <a:endParaRPr sz="2000">
              <a:latin typeface="Calibri"/>
              <a:cs typeface="Calibri"/>
            </a:endParaRPr>
          </a:p>
          <a:p>
            <a:pPr marL="12700" algn="just">
              <a:lnSpc>
                <a:spcPts val="1885"/>
              </a:lnSpc>
            </a:pP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As</a:t>
            </a:r>
            <a:r>
              <a:rPr sz="1600" spc="-9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space</a:t>
            </a:r>
            <a:r>
              <a:rPr sz="1600" spc="-6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exploration</a:t>
            </a:r>
            <a:r>
              <a:rPr sz="1600" spc="-7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expands,</a:t>
            </a:r>
            <a:r>
              <a:rPr sz="1600" spc="-7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increased</a:t>
            </a:r>
            <a:r>
              <a:rPr sz="1600" spc="-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collaboration</a:t>
            </a:r>
            <a:r>
              <a:rPr sz="1600" spc="-4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E7E6E6"/>
                </a:solidFill>
                <a:latin typeface="Calibri"/>
                <a:cs typeface="Calibri"/>
              </a:rPr>
              <a:t>between</a:t>
            </a:r>
            <a:r>
              <a:rPr sz="1600" spc="-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international</a:t>
            </a:r>
            <a:r>
              <a:rPr sz="1600" spc="-7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space</a:t>
            </a:r>
            <a:r>
              <a:rPr sz="1600" spc="-7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7E6E6"/>
                </a:solidFill>
                <a:latin typeface="Calibri"/>
                <a:cs typeface="Calibri"/>
              </a:rPr>
              <a:t>agencies</a:t>
            </a:r>
            <a:r>
              <a:rPr sz="1600" spc="-7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(e.g.,</a:t>
            </a:r>
            <a:r>
              <a:rPr sz="1600" spc="-7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NASA,</a:t>
            </a:r>
            <a:r>
              <a:rPr sz="1600" spc="-5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ESA,</a:t>
            </a:r>
            <a:r>
              <a:rPr sz="1600" spc="-5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ISRO,</a:t>
            </a:r>
            <a:r>
              <a:rPr sz="1600" spc="-5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and</a:t>
            </a:r>
            <a:r>
              <a:rPr sz="1600" spc="-7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CNSA)</a:t>
            </a:r>
            <a:r>
              <a:rPr sz="1600" spc="-2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7E6E6"/>
                </a:solidFill>
                <a:latin typeface="Calibri"/>
                <a:cs typeface="Calibri"/>
              </a:rPr>
              <a:t>is</a:t>
            </a:r>
            <a:r>
              <a:rPr sz="1600" spc="-6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essential.</a:t>
            </a:r>
            <a:r>
              <a:rPr sz="1600" spc="-7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E7E6E6"/>
                </a:solidFill>
                <a:latin typeface="Calibri"/>
                <a:cs typeface="Calibri"/>
              </a:rPr>
              <a:t>Joint</a:t>
            </a:r>
            <a:endParaRPr sz="1600">
              <a:latin typeface="Calibri"/>
              <a:cs typeface="Calibri"/>
            </a:endParaRPr>
          </a:p>
          <a:p>
            <a:pPr marL="57785" marR="443230" indent="-45720">
              <a:lnSpc>
                <a:spcPts val="2300"/>
              </a:lnSpc>
              <a:spcBef>
                <a:spcPts val="25"/>
              </a:spcBef>
            </a:pP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research</a:t>
            </a:r>
            <a:r>
              <a:rPr sz="1600" spc="-6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initiatives</a:t>
            </a:r>
            <a:r>
              <a:rPr sz="1600" spc="-8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and</a:t>
            </a:r>
            <a:r>
              <a:rPr sz="1600" spc="-9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shared</a:t>
            </a:r>
            <a:r>
              <a:rPr sz="1600" spc="-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funding</a:t>
            </a:r>
            <a:r>
              <a:rPr sz="1600" spc="-7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sz="1600" spc="-6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large-scale</a:t>
            </a:r>
            <a:r>
              <a:rPr sz="1600" spc="-9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testing</a:t>
            </a:r>
            <a:r>
              <a:rPr sz="1600" spc="-7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of</a:t>
            </a:r>
            <a:r>
              <a:rPr sz="1600" spc="-5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AM</a:t>
            </a:r>
            <a:r>
              <a:rPr sz="1600" spc="-7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technologies</a:t>
            </a:r>
            <a:r>
              <a:rPr sz="1600" spc="-7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can</a:t>
            </a:r>
            <a:r>
              <a:rPr sz="1600" spc="-6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accelerate</a:t>
            </a:r>
            <a:r>
              <a:rPr sz="1600" spc="-6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advancements,</a:t>
            </a:r>
            <a:r>
              <a:rPr sz="1600" spc="-5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creating</a:t>
            </a:r>
            <a:r>
              <a:rPr sz="1600" spc="-6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a</a:t>
            </a:r>
            <a:r>
              <a:rPr sz="1600" spc="-7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framework</a:t>
            </a:r>
            <a:r>
              <a:rPr sz="1600" spc="-4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sz="1600" spc="-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E7E6E6"/>
                </a:solidFill>
                <a:latin typeface="Calibri"/>
                <a:cs typeface="Calibri"/>
              </a:rPr>
              <a:t>scalable </a:t>
            </a:r>
            <a:r>
              <a:rPr sz="1600" spc="-3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space</a:t>
            </a:r>
            <a:r>
              <a:rPr sz="1600" spc="-10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construction</a:t>
            </a:r>
            <a:r>
              <a:rPr sz="1600" spc="-8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projects.</a:t>
            </a:r>
            <a:r>
              <a:rPr sz="1600" spc="-5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This</a:t>
            </a:r>
            <a:r>
              <a:rPr sz="1600" spc="-9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approach</a:t>
            </a:r>
            <a:r>
              <a:rPr sz="1600" spc="-7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also</a:t>
            </a:r>
            <a:r>
              <a:rPr sz="1600" spc="-9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leverages</a:t>
            </a:r>
            <a:r>
              <a:rPr sz="1600" spc="-6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diverse</a:t>
            </a:r>
            <a:r>
              <a:rPr sz="1600" spc="-7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expertise</a:t>
            </a:r>
            <a:r>
              <a:rPr sz="1600" spc="-7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and</a:t>
            </a:r>
            <a:r>
              <a:rPr sz="1600" spc="-9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E7E6E6"/>
                </a:solidFill>
                <a:latin typeface="Calibri"/>
                <a:cs typeface="Calibri"/>
              </a:rPr>
              <a:t>fosters</a:t>
            </a:r>
            <a:r>
              <a:rPr sz="1600" spc="-7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innovation</a:t>
            </a:r>
            <a:r>
              <a:rPr sz="1600" spc="-8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by</a:t>
            </a:r>
            <a:r>
              <a:rPr sz="1600" spc="-10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pooling</a:t>
            </a:r>
            <a:r>
              <a:rPr sz="1600" spc="-7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resources</a:t>
            </a:r>
            <a:r>
              <a:rPr sz="1600" spc="-5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E7E6E6"/>
                </a:solidFill>
                <a:latin typeface="Calibri"/>
                <a:cs typeface="Calibri"/>
              </a:rPr>
              <a:t>for</a:t>
            </a:r>
            <a:r>
              <a:rPr sz="1600" spc="-65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E7E6E6"/>
                </a:solidFill>
                <a:latin typeface="Calibri"/>
                <a:cs typeface="Calibri"/>
              </a:rPr>
              <a:t>common</a:t>
            </a:r>
            <a:r>
              <a:rPr sz="1600" spc="-70" dirty="0">
                <a:solidFill>
                  <a:srgbClr val="E7E6E6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E7E6E6"/>
                </a:solidFill>
                <a:latin typeface="Calibri"/>
                <a:cs typeface="Calibri"/>
              </a:rPr>
              <a:t>goals.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940" y="1810804"/>
            <a:ext cx="923290" cy="59090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78550" y="4718177"/>
            <a:ext cx="7770495" cy="2837180"/>
          </a:xfrm>
          <a:custGeom>
            <a:avLst/>
            <a:gdLst/>
            <a:ahLst/>
            <a:cxnLst/>
            <a:rect l="l" t="t" r="r" b="b"/>
            <a:pathLst>
              <a:path w="7770494" h="2837179">
                <a:moveTo>
                  <a:pt x="0" y="294386"/>
                </a:moveTo>
                <a:lnTo>
                  <a:pt x="3810" y="246634"/>
                </a:lnTo>
                <a:lnTo>
                  <a:pt x="14986" y="201295"/>
                </a:lnTo>
                <a:lnTo>
                  <a:pt x="32892" y="159003"/>
                </a:lnTo>
                <a:lnTo>
                  <a:pt x="56769" y="120523"/>
                </a:lnTo>
                <a:lnTo>
                  <a:pt x="86105" y="86233"/>
                </a:lnTo>
                <a:lnTo>
                  <a:pt x="120396" y="56769"/>
                </a:lnTo>
                <a:lnTo>
                  <a:pt x="159003" y="32765"/>
                </a:lnTo>
                <a:lnTo>
                  <a:pt x="201295" y="14986"/>
                </a:lnTo>
                <a:lnTo>
                  <a:pt x="246507" y="3810"/>
                </a:lnTo>
                <a:lnTo>
                  <a:pt x="294259" y="0"/>
                </a:lnTo>
                <a:lnTo>
                  <a:pt x="7476109" y="0"/>
                </a:lnTo>
                <a:lnTo>
                  <a:pt x="7523861" y="3810"/>
                </a:lnTo>
                <a:lnTo>
                  <a:pt x="7569073" y="14986"/>
                </a:lnTo>
                <a:lnTo>
                  <a:pt x="7611363" y="32765"/>
                </a:lnTo>
                <a:lnTo>
                  <a:pt x="7649971" y="56769"/>
                </a:lnTo>
                <a:lnTo>
                  <a:pt x="7684134" y="86233"/>
                </a:lnTo>
                <a:lnTo>
                  <a:pt x="7713598" y="120523"/>
                </a:lnTo>
                <a:lnTo>
                  <a:pt x="7737475" y="159003"/>
                </a:lnTo>
                <a:lnTo>
                  <a:pt x="7755382" y="201295"/>
                </a:lnTo>
                <a:lnTo>
                  <a:pt x="7766558" y="246634"/>
                </a:lnTo>
                <a:lnTo>
                  <a:pt x="7770367" y="294386"/>
                </a:lnTo>
                <a:lnTo>
                  <a:pt x="7770367" y="2542654"/>
                </a:lnTo>
                <a:lnTo>
                  <a:pt x="7766558" y="2590406"/>
                </a:lnTo>
                <a:lnTo>
                  <a:pt x="7755382" y="2635694"/>
                </a:lnTo>
                <a:lnTo>
                  <a:pt x="7737475" y="2677934"/>
                </a:lnTo>
                <a:lnTo>
                  <a:pt x="7713598" y="2716504"/>
                </a:lnTo>
                <a:lnTo>
                  <a:pt x="7684134" y="2750794"/>
                </a:lnTo>
                <a:lnTo>
                  <a:pt x="7649971" y="2780220"/>
                </a:lnTo>
                <a:lnTo>
                  <a:pt x="7611363" y="2804160"/>
                </a:lnTo>
                <a:lnTo>
                  <a:pt x="7569073" y="2822003"/>
                </a:lnTo>
                <a:lnTo>
                  <a:pt x="7523861" y="2833166"/>
                </a:lnTo>
                <a:lnTo>
                  <a:pt x="7476109" y="2837014"/>
                </a:lnTo>
                <a:lnTo>
                  <a:pt x="294259" y="2837014"/>
                </a:lnTo>
                <a:lnTo>
                  <a:pt x="246507" y="2833166"/>
                </a:lnTo>
                <a:lnTo>
                  <a:pt x="201295" y="2822003"/>
                </a:lnTo>
                <a:lnTo>
                  <a:pt x="159003" y="2804160"/>
                </a:lnTo>
                <a:lnTo>
                  <a:pt x="120396" y="2780220"/>
                </a:lnTo>
                <a:lnTo>
                  <a:pt x="86105" y="2750794"/>
                </a:lnTo>
                <a:lnTo>
                  <a:pt x="56769" y="2716504"/>
                </a:lnTo>
                <a:lnTo>
                  <a:pt x="32892" y="2677934"/>
                </a:lnTo>
                <a:lnTo>
                  <a:pt x="14986" y="2635694"/>
                </a:lnTo>
                <a:lnTo>
                  <a:pt x="3810" y="2590406"/>
                </a:lnTo>
                <a:lnTo>
                  <a:pt x="0" y="2542654"/>
                </a:lnTo>
                <a:lnTo>
                  <a:pt x="0" y="294386"/>
                </a:lnTo>
                <a:close/>
              </a:path>
            </a:pathLst>
          </a:custGeom>
          <a:ln w="76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39739" y="283210"/>
            <a:ext cx="480250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0" dirty="0"/>
              <a:t>Conclusion</a:t>
            </a:r>
            <a:r>
              <a:rPr sz="3400" spc="-100" dirty="0"/>
              <a:t> </a:t>
            </a:r>
            <a:r>
              <a:rPr sz="3400" spc="-5" dirty="0"/>
              <a:t>and</a:t>
            </a:r>
            <a:r>
              <a:rPr sz="3400" spc="-120" dirty="0"/>
              <a:t> </a:t>
            </a:r>
            <a:r>
              <a:rPr sz="3400" spc="-10" dirty="0"/>
              <a:t>References</a:t>
            </a:r>
            <a:endParaRPr sz="3400"/>
          </a:p>
        </p:txBody>
      </p:sp>
      <p:sp>
        <p:nvSpPr>
          <p:cNvPr id="4" name="object 4"/>
          <p:cNvSpPr txBox="1"/>
          <p:nvPr/>
        </p:nvSpPr>
        <p:spPr>
          <a:xfrm>
            <a:off x="6158610" y="1026922"/>
            <a:ext cx="144843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15" dirty="0">
                <a:solidFill>
                  <a:srgbClr val="D5D2CC"/>
                </a:solidFill>
                <a:latin typeface="Calibri"/>
                <a:cs typeface="Calibri"/>
              </a:rPr>
              <a:t>Conclusion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46875" y="1619758"/>
            <a:ext cx="2847975" cy="978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9100"/>
              </a:lnSpc>
              <a:spcBef>
                <a:spcPts val="90"/>
              </a:spcBef>
            </a:pPr>
            <a:r>
              <a:rPr sz="1500" spc="35" dirty="0">
                <a:solidFill>
                  <a:srgbClr val="D5D2CC"/>
                </a:solidFill>
                <a:latin typeface="Trebuchet MS"/>
                <a:cs typeface="Trebuchet MS"/>
              </a:rPr>
              <a:t>AM</a:t>
            </a:r>
            <a:r>
              <a:rPr sz="1500" spc="-3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500" spc="25" dirty="0">
                <a:solidFill>
                  <a:srgbClr val="D5D2CC"/>
                </a:solidFill>
                <a:latin typeface="Trebuchet MS"/>
                <a:cs typeface="Trebuchet MS"/>
              </a:rPr>
              <a:t>provides</a:t>
            </a:r>
            <a:r>
              <a:rPr sz="1500" spc="-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500" spc="25" dirty="0">
                <a:solidFill>
                  <a:srgbClr val="D5D2CC"/>
                </a:solidFill>
                <a:latin typeface="Trebuchet MS"/>
                <a:cs typeface="Trebuchet MS"/>
              </a:rPr>
              <a:t>a</a:t>
            </a:r>
            <a:r>
              <a:rPr sz="1500" spc="-3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500" spc="25" dirty="0">
                <a:solidFill>
                  <a:srgbClr val="D5D2CC"/>
                </a:solidFill>
                <a:latin typeface="Trebuchet MS"/>
                <a:cs typeface="Trebuchet MS"/>
              </a:rPr>
              <a:t>practical</a:t>
            </a:r>
            <a:r>
              <a:rPr sz="1500" spc="-5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500" spc="25" dirty="0">
                <a:solidFill>
                  <a:srgbClr val="D5D2CC"/>
                </a:solidFill>
                <a:latin typeface="Trebuchet MS"/>
                <a:cs typeface="Trebuchet MS"/>
              </a:rPr>
              <a:t>solution </a:t>
            </a:r>
            <a:r>
              <a:rPr sz="1500" spc="-434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500" spc="20" dirty="0">
                <a:solidFill>
                  <a:srgbClr val="D5D2CC"/>
                </a:solidFill>
                <a:latin typeface="Trebuchet MS"/>
                <a:cs typeface="Trebuchet MS"/>
              </a:rPr>
              <a:t>for </a:t>
            </a:r>
            <a:r>
              <a:rPr sz="1500" spc="30" dirty="0">
                <a:solidFill>
                  <a:srgbClr val="D5D2CC"/>
                </a:solidFill>
                <a:latin typeface="Trebuchet MS"/>
                <a:cs typeface="Trebuchet MS"/>
              </a:rPr>
              <a:t>sustainable </a:t>
            </a:r>
            <a:r>
              <a:rPr sz="1500" spc="25" dirty="0">
                <a:solidFill>
                  <a:srgbClr val="D5D2CC"/>
                </a:solidFill>
                <a:latin typeface="Trebuchet MS"/>
                <a:cs typeface="Trebuchet MS"/>
              </a:rPr>
              <a:t>extraterrestrial </a:t>
            </a:r>
            <a:r>
              <a:rPr sz="1500" spc="3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500" spc="15" dirty="0">
                <a:solidFill>
                  <a:srgbClr val="D5D2CC"/>
                </a:solidFill>
                <a:latin typeface="Trebuchet MS"/>
                <a:cs typeface="Trebuchet MS"/>
              </a:rPr>
              <a:t>habitats.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30865" y="1628521"/>
            <a:ext cx="3278504" cy="9791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9100"/>
              </a:lnSpc>
              <a:spcBef>
                <a:spcPts val="95"/>
              </a:spcBef>
            </a:pPr>
            <a:r>
              <a:rPr sz="1500" spc="30" dirty="0">
                <a:solidFill>
                  <a:srgbClr val="D5D2CC"/>
                </a:solidFill>
                <a:latin typeface="Trebuchet MS"/>
                <a:cs typeface="Trebuchet MS"/>
              </a:rPr>
              <a:t>Hybrid</a:t>
            </a:r>
            <a:r>
              <a:rPr sz="1500" spc="1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500" spc="40" dirty="0">
                <a:solidFill>
                  <a:srgbClr val="D5D2CC"/>
                </a:solidFill>
                <a:latin typeface="Trebuchet MS"/>
                <a:cs typeface="Trebuchet MS"/>
              </a:rPr>
              <a:t>AM</a:t>
            </a:r>
            <a:r>
              <a:rPr sz="1500" spc="2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500" spc="30" dirty="0">
                <a:solidFill>
                  <a:srgbClr val="D5D2CC"/>
                </a:solidFill>
                <a:latin typeface="Trebuchet MS"/>
                <a:cs typeface="Trebuchet MS"/>
              </a:rPr>
              <a:t>methods</a:t>
            </a:r>
            <a:r>
              <a:rPr sz="1500" spc="3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500" spc="30" dirty="0">
                <a:solidFill>
                  <a:srgbClr val="D5D2CC"/>
                </a:solidFill>
                <a:latin typeface="Trebuchet MS"/>
                <a:cs typeface="Trebuchet MS"/>
              </a:rPr>
              <a:t>and</a:t>
            </a:r>
            <a:r>
              <a:rPr sz="1500" spc="6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500" spc="30" dirty="0">
                <a:solidFill>
                  <a:srgbClr val="D5D2CC"/>
                </a:solidFill>
                <a:latin typeface="Trebuchet MS"/>
                <a:cs typeface="Trebuchet MS"/>
              </a:rPr>
              <a:t>autonomous </a:t>
            </a:r>
            <a:r>
              <a:rPr sz="1500" spc="-44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500" spc="25" dirty="0">
                <a:solidFill>
                  <a:srgbClr val="D5D2CC"/>
                </a:solidFill>
                <a:latin typeface="Trebuchet MS"/>
                <a:cs typeface="Trebuchet MS"/>
              </a:rPr>
              <a:t>robots </a:t>
            </a:r>
            <a:r>
              <a:rPr sz="1500" spc="30" dirty="0">
                <a:solidFill>
                  <a:srgbClr val="D5D2CC"/>
                </a:solidFill>
                <a:latin typeface="Trebuchet MS"/>
                <a:cs typeface="Trebuchet MS"/>
              </a:rPr>
              <a:t>enable in-situ </a:t>
            </a:r>
            <a:r>
              <a:rPr sz="1500" spc="25" dirty="0">
                <a:solidFill>
                  <a:srgbClr val="D5D2CC"/>
                </a:solidFill>
                <a:latin typeface="Trebuchet MS"/>
                <a:cs typeface="Trebuchet MS"/>
              </a:rPr>
              <a:t>construction, </a:t>
            </a:r>
            <a:r>
              <a:rPr sz="1500" spc="3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500" spc="25" dirty="0">
                <a:solidFill>
                  <a:srgbClr val="D5D2CC"/>
                </a:solidFill>
                <a:latin typeface="Trebuchet MS"/>
                <a:cs typeface="Trebuchet MS"/>
              </a:rPr>
              <a:t>reducing</a:t>
            </a:r>
            <a:r>
              <a:rPr sz="1500" spc="3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500" spc="25" dirty="0">
                <a:solidFill>
                  <a:srgbClr val="D5D2CC"/>
                </a:solidFill>
                <a:latin typeface="Trebuchet MS"/>
                <a:cs typeface="Trebuchet MS"/>
              </a:rPr>
              <a:t>Earth </a:t>
            </a:r>
            <a:r>
              <a:rPr sz="1500" spc="30" dirty="0">
                <a:solidFill>
                  <a:srgbClr val="D5D2CC"/>
                </a:solidFill>
                <a:latin typeface="Trebuchet MS"/>
                <a:cs typeface="Trebuchet MS"/>
              </a:rPr>
              <a:t>dependency.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91070" y="2905100"/>
            <a:ext cx="6560820" cy="63944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630"/>
              </a:spcBef>
            </a:pPr>
            <a:r>
              <a:rPr sz="1700" b="1" spc="-15" dirty="0">
                <a:solidFill>
                  <a:srgbClr val="D5D2CC"/>
                </a:solidFill>
                <a:latin typeface="Calibri"/>
                <a:cs typeface="Calibri"/>
              </a:rPr>
              <a:t>Collaboration</a:t>
            </a: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64"/>
              </a:spcBef>
            </a:pPr>
            <a:r>
              <a:rPr sz="1500" spc="-5" dirty="0">
                <a:solidFill>
                  <a:srgbClr val="D5D2CC"/>
                </a:solidFill>
                <a:latin typeface="Trebuchet MS"/>
                <a:cs typeface="Trebuchet MS"/>
              </a:rPr>
              <a:t>Ongoing</a:t>
            </a:r>
            <a:r>
              <a:rPr sz="1500" spc="16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500" spc="-5" dirty="0">
                <a:solidFill>
                  <a:srgbClr val="D5D2CC"/>
                </a:solidFill>
                <a:latin typeface="Trebuchet MS"/>
                <a:cs typeface="Trebuchet MS"/>
              </a:rPr>
              <a:t>international</a:t>
            </a:r>
            <a:r>
              <a:rPr sz="1500" spc="17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500" spc="-5" dirty="0">
                <a:solidFill>
                  <a:srgbClr val="D5D2CC"/>
                </a:solidFill>
                <a:latin typeface="Trebuchet MS"/>
                <a:cs typeface="Trebuchet MS"/>
              </a:rPr>
              <a:t>collaborations</a:t>
            </a:r>
            <a:r>
              <a:rPr sz="1500" spc="16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500" spc="-5" dirty="0">
                <a:solidFill>
                  <a:srgbClr val="D5D2CC"/>
                </a:solidFill>
                <a:latin typeface="Trebuchet MS"/>
                <a:cs typeface="Trebuchet MS"/>
              </a:rPr>
              <a:t>are</a:t>
            </a:r>
            <a:r>
              <a:rPr sz="1500" spc="16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500" spc="-5" dirty="0">
                <a:solidFill>
                  <a:srgbClr val="D5D2CC"/>
                </a:solidFill>
                <a:latin typeface="Trebuchet MS"/>
                <a:cs typeface="Trebuchet MS"/>
              </a:rPr>
              <a:t>essential</a:t>
            </a:r>
            <a:r>
              <a:rPr sz="1500" spc="19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500" spc="-5" dirty="0">
                <a:solidFill>
                  <a:srgbClr val="D5D2CC"/>
                </a:solidFill>
                <a:latin typeface="Trebuchet MS"/>
                <a:cs typeface="Trebuchet MS"/>
              </a:rPr>
              <a:t>for</a:t>
            </a:r>
            <a:r>
              <a:rPr sz="1500" spc="15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500" dirty="0">
                <a:solidFill>
                  <a:srgbClr val="D5D2CC"/>
                </a:solidFill>
                <a:latin typeface="Trebuchet MS"/>
                <a:cs typeface="Trebuchet MS"/>
              </a:rPr>
              <a:t>rapid</a:t>
            </a:r>
            <a:r>
              <a:rPr sz="1500" spc="17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500" spc="-15" dirty="0">
                <a:solidFill>
                  <a:srgbClr val="D5D2CC"/>
                </a:solidFill>
                <a:latin typeface="Trebuchet MS"/>
                <a:cs typeface="Trebuchet MS"/>
              </a:rPr>
              <a:t>advancements.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69863" y="4034409"/>
            <a:ext cx="147447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15" dirty="0">
                <a:solidFill>
                  <a:srgbClr val="FFFFFF"/>
                </a:solidFill>
                <a:latin typeface="Calibri"/>
                <a:cs typeface="Calibri"/>
              </a:rPr>
              <a:t>References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2862"/>
            <a:ext cx="5401055" cy="8101963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6172834" y="1732660"/>
            <a:ext cx="441325" cy="441325"/>
          </a:xfrm>
          <a:custGeom>
            <a:avLst/>
            <a:gdLst/>
            <a:ahLst/>
            <a:cxnLst/>
            <a:rect l="l" t="t" r="r" b="b"/>
            <a:pathLst>
              <a:path w="441325" h="441325">
                <a:moveTo>
                  <a:pt x="220472" y="0"/>
                </a:moveTo>
                <a:lnTo>
                  <a:pt x="176022" y="4444"/>
                </a:lnTo>
                <a:lnTo>
                  <a:pt x="134619" y="17272"/>
                </a:lnTo>
                <a:lnTo>
                  <a:pt x="97154" y="37718"/>
                </a:lnTo>
                <a:lnTo>
                  <a:pt x="64515" y="64642"/>
                </a:lnTo>
                <a:lnTo>
                  <a:pt x="37591" y="97281"/>
                </a:lnTo>
                <a:lnTo>
                  <a:pt x="17272" y="134747"/>
                </a:lnTo>
                <a:lnTo>
                  <a:pt x="4444" y="176149"/>
                </a:lnTo>
                <a:lnTo>
                  <a:pt x="0" y="220472"/>
                </a:lnTo>
                <a:lnTo>
                  <a:pt x="4444" y="264922"/>
                </a:lnTo>
                <a:lnTo>
                  <a:pt x="17272" y="306324"/>
                </a:lnTo>
                <a:lnTo>
                  <a:pt x="37591" y="343662"/>
                </a:lnTo>
                <a:lnTo>
                  <a:pt x="64515" y="376300"/>
                </a:lnTo>
                <a:lnTo>
                  <a:pt x="97154" y="403225"/>
                </a:lnTo>
                <a:lnTo>
                  <a:pt x="134619" y="423544"/>
                </a:lnTo>
                <a:lnTo>
                  <a:pt x="176022" y="436499"/>
                </a:lnTo>
                <a:lnTo>
                  <a:pt x="220472" y="440943"/>
                </a:lnTo>
                <a:lnTo>
                  <a:pt x="264794" y="436499"/>
                </a:lnTo>
                <a:lnTo>
                  <a:pt x="306197" y="423544"/>
                </a:lnTo>
                <a:lnTo>
                  <a:pt x="343662" y="403225"/>
                </a:lnTo>
                <a:lnTo>
                  <a:pt x="376300" y="376300"/>
                </a:lnTo>
                <a:lnTo>
                  <a:pt x="403224" y="343662"/>
                </a:lnTo>
                <a:lnTo>
                  <a:pt x="423544" y="306324"/>
                </a:lnTo>
                <a:lnTo>
                  <a:pt x="436371" y="264922"/>
                </a:lnTo>
                <a:lnTo>
                  <a:pt x="440816" y="220472"/>
                </a:lnTo>
                <a:lnTo>
                  <a:pt x="436371" y="176149"/>
                </a:lnTo>
                <a:lnTo>
                  <a:pt x="423544" y="134747"/>
                </a:lnTo>
                <a:lnTo>
                  <a:pt x="403224" y="97281"/>
                </a:lnTo>
                <a:lnTo>
                  <a:pt x="376300" y="64642"/>
                </a:lnTo>
                <a:lnTo>
                  <a:pt x="343662" y="37718"/>
                </a:lnTo>
                <a:lnTo>
                  <a:pt x="306197" y="17272"/>
                </a:lnTo>
                <a:lnTo>
                  <a:pt x="264794" y="4444"/>
                </a:lnTo>
                <a:lnTo>
                  <a:pt x="220472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318630" y="1750517"/>
            <a:ext cx="158115" cy="339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b="1" dirty="0">
                <a:solidFill>
                  <a:srgbClr val="D5D2CC"/>
                </a:solidFill>
                <a:latin typeface="Calibri"/>
                <a:cs typeface="Calibri"/>
              </a:rPr>
              <a:t>1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156190" y="1732279"/>
            <a:ext cx="441325" cy="441325"/>
          </a:xfrm>
          <a:custGeom>
            <a:avLst/>
            <a:gdLst/>
            <a:ahLst/>
            <a:cxnLst/>
            <a:rect l="l" t="t" r="r" b="b"/>
            <a:pathLst>
              <a:path w="441325" h="441325">
                <a:moveTo>
                  <a:pt x="220344" y="0"/>
                </a:moveTo>
                <a:lnTo>
                  <a:pt x="176021" y="4572"/>
                </a:lnTo>
                <a:lnTo>
                  <a:pt x="134619" y="17399"/>
                </a:lnTo>
                <a:lnTo>
                  <a:pt x="97154" y="37719"/>
                </a:lnTo>
                <a:lnTo>
                  <a:pt x="64515" y="64643"/>
                </a:lnTo>
                <a:lnTo>
                  <a:pt x="37591" y="97282"/>
                </a:lnTo>
                <a:lnTo>
                  <a:pt x="17271" y="134747"/>
                </a:lnTo>
                <a:lnTo>
                  <a:pt x="4444" y="176149"/>
                </a:lnTo>
                <a:lnTo>
                  <a:pt x="0" y="220599"/>
                </a:lnTo>
                <a:lnTo>
                  <a:pt x="4444" y="264922"/>
                </a:lnTo>
                <a:lnTo>
                  <a:pt x="17271" y="306324"/>
                </a:lnTo>
                <a:lnTo>
                  <a:pt x="37591" y="343789"/>
                </a:lnTo>
                <a:lnTo>
                  <a:pt x="64515" y="376428"/>
                </a:lnTo>
                <a:lnTo>
                  <a:pt x="97154" y="403352"/>
                </a:lnTo>
                <a:lnTo>
                  <a:pt x="134619" y="423672"/>
                </a:lnTo>
                <a:lnTo>
                  <a:pt x="176021" y="436499"/>
                </a:lnTo>
                <a:lnTo>
                  <a:pt x="220344" y="440944"/>
                </a:lnTo>
                <a:lnTo>
                  <a:pt x="264794" y="436499"/>
                </a:lnTo>
                <a:lnTo>
                  <a:pt x="306196" y="423672"/>
                </a:lnTo>
                <a:lnTo>
                  <a:pt x="343661" y="403352"/>
                </a:lnTo>
                <a:lnTo>
                  <a:pt x="376300" y="376428"/>
                </a:lnTo>
                <a:lnTo>
                  <a:pt x="403225" y="343789"/>
                </a:lnTo>
                <a:lnTo>
                  <a:pt x="423544" y="306324"/>
                </a:lnTo>
                <a:lnTo>
                  <a:pt x="436371" y="264922"/>
                </a:lnTo>
                <a:lnTo>
                  <a:pt x="440816" y="220599"/>
                </a:lnTo>
                <a:lnTo>
                  <a:pt x="436371" y="176149"/>
                </a:lnTo>
                <a:lnTo>
                  <a:pt x="423544" y="134747"/>
                </a:lnTo>
                <a:lnTo>
                  <a:pt x="403225" y="97282"/>
                </a:lnTo>
                <a:lnTo>
                  <a:pt x="376300" y="64643"/>
                </a:lnTo>
                <a:lnTo>
                  <a:pt x="343661" y="37719"/>
                </a:lnTo>
                <a:lnTo>
                  <a:pt x="306196" y="17399"/>
                </a:lnTo>
                <a:lnTo>
                  <a:pt x="264794" y="4572"/>
                </a:lnTo>
                <a:lnTo>
                  <a:pt x="220344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302620" y="1750517"/>
            <a:ext cx="158115" cy="339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b="1" dirty="0">
                <a:solidFill>
                  <a:srgbClr val="D5D2CC"/>
                </a:solidFill>
                <a:latin typeface="Calibri"/>
                <a:cs typeface="Calibri"/>
              </a:rPr>
              <a:t>2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77915" y="2880105"/>
            <a:ext cx="441325" cy="441325"/>
          </a:xfrm>
          <a:custGeom>
            <a:avLst/>
            <a:gdLst/>
            <a:ahLst/>
            <a:cxnLst/>
            <a:rect l="l" t="t" r="r" b="b"/>
            <a:pathLst>
              <a:path w="441325" h="441325">
                <a:moveTo>
                  <a:pt x="220345" y="0"/>
                </a:moveTo>
                <a:lnTo>
                  <a:pt x="176022" y="4445"/>
                </a:lnTo>
                <a:lnTo>
                  <a:pt x="134620" y="17272"/>
                </a:lnTo>
                <a:lnTo>
                  <a:pt x="97155" y="37592"/>
                </a:lnTo>
                <a:lnTo>
                  <a:pt x="64515" y="64516"/>
                </a:lnTo>
                <a:lnTo>
                  <a:pt x="37592" y="97155"/>
                </a:lnTo>
                <a:lnTo>
                  <a:pt x="17272" y="134620"/>
                </a:lnTo>
                <a:lnTo>
                  <a:pt x="4445" y="176022"/>
                </a:lnTo>
                <a:lnTo>
                  <a:pt x="0" y="220345"/>
                </a:lnTo>
                <a:lnTo>
                  <a:pt x="4445" y="264795"/>
                </a:lnTo>
                <a:lnTo>
                  <a:pt x="17272" y="306197"/>
                </a:lnTo>
                <a:lnTo>
                  <a:pt x="37592" y="343662"/>
                </a:lnTo>
                <a:lnTo>
                  <a:pt x="64515" y="376301"/>
                </a:lnTo>
                <a:lnTo>
                  <a:pt x="97155" y="403225"/>
                </a:lnTo>
                <a:lnTo>
                  <a:pt x="134620" y="423545"/>
                </a:lnTo>
                <a:lnTo>
                  <a:pt x="176022" y="436499"/>
                </a:lnTo>
                <a:lnTo>
                  <a:pt x="220345" y="440944"/>
                </a:lnTo>
                <a:lnTo>
                  <a:pt x="264795" y="436499"/>
                </a:lnTo>
                <a:lnTo>
                  <a:pt x="306197" y="423545"/>
                </a:lnTo>
                <a:lnTo>
                  <a:pt x="343662" y="403225"/>
                </a:lnTo>
                <a:lnTo>
                  <a:pt x="376301" y="376301"/>
                </a:lnTo>
                <a:lnTo>
                  <a:pt x="403225" y="343662"/>
                </a:lnTo>
                <a:lnTo>
                  <a:pt x="423544" y="306197"/>
                </a:lnTo>
                <a:lnTo>
                  <a:pt x="436371" y="264795"/>
                </a:lnTo>
                <a:lnTo>
                  <a:pt x="440816" y="220345"/>
                </a:lnTo>
                <a:lnTo>
                  <a:pt x="436371" y="176022"/>
                </a:lnTo>
                <a:lnTo>
                  <a:pt x="423544" y="134620"/>
                </a:lnTo>
                <a:lnTo>
                  <a:pt x="403225" y="97155"/>
                </a:lnTo>
                <a:lnTo>
                  <a:pt x="376301" y="64516"/>
                </a:lnTo>
                <a:lnTo>
                  <a:pt x="343662" y="37592"/>
                </a:lnTo>
                <a:lnTo>
                  <a:pt x="306197" y="17272"/>
                </a:lnTo>
                <a:lnTo>
                  <a:pt x="264795" y="4445"/>
                </a:lnTo>
                <a:lnTo>
                  <a:pt x="220345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23203" y="2898774"/>
            <a:ext cx="157480" cy="33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b="1" dirty="0">
                <a:solidFill>
                  <a:srgbClr val="D5D2CC"/>
                </a:solidFill>
                <a:latin typeface="Calibri"/>
                <a:cs typeface="Calibri"/>
              </a:rPr>
              <a:t>3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17" name="Shape 14">
            <a:extLst>
              <a:ext uri="{FF2B5EF4-FFF2-40B4-BE49-F238E27FC236}">
                <a16:creationId xmlns:a16="http://schemas.microsoft.com/office/drawing/2014/main" id="{E0698FA1-30D5-AC89-0ADF-0CE18B2E16DF}"/>
              </a:ext>
            </a:extLst>
          </p:cNvPr>
          <p:cNvSpPr/>
          <p:nvPr/>
        </p:nvSpPr>
        <p:spPr>
          <a:xfrm>
            <a:off x="6180773" y="4727496"/>
            <a:ext cx="7755255" cy="56435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6AF447AC-F562-FADB-1742-7017C6AB54C8}"/>
              </a:ext>
            </a:extLst>
          </p:cNvPr>
          <p:cNvSpPr/>
          <p:nvPr/>
        </p:nvSpPr>
        <p:spPr>
          <a:xfrm>
            <a:off x="6376988" y="4852749"/>
            <a:ext cx="736282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NASA 3D-Printed Habitat Challenge. (2018).</a:t>
            </a:r>
            <a:endParaRPr lang="en-US" sz="1500" dirty="0"/>
          </a:p>
        </p:txBody>
      </p:sp>
      <p:sp>
        <p:nvSpPr>
          <p:cNvPr id="19" name="Shape 16">
            <a:extLst>
              <a:ext uri="{FF2B5EF4-FFF2-40B4-BE49-F238E27FC236}">
                <a16:creationId xmlns:a16="http://schemas.microsoft.com/office/drawing/2014/main" id="{77C66D71-28EE-5B61-1374-E9C8F1EF29B1}"/>
              </a:ext>
            </a:extLst>
          </p:cNvPr>
          <p:cNvSpPr/>
          <p:nvPr/>
        </p:nvSpPr>
        <p:spPr>
          <a:xfrm>
            <a:off x="6180773" y="5291852"/>
            <a:ext cx="7755255" cy="56435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B26E6CE7-5CE9-5D01-2378-57E24E621546}"/>
              </a:ext>
            </a:extLst>
          </p:cNvPr>
          <p:cNvSpPr/>
          <p:nvPr/>
        </p:nvSpPr>
        <p:spPr>
          <a:xfrm>
            <a:off x="6376988" y="5417106"/>
            <a:ext cx="736282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European Space Agency. (2020). Lunar Regolith Research.</a:t>
            </a:r>
            <a:endParaRPr lang="en-US" sz="1500" dirty="0"/>
          </a:p>
        </p:txBody>
      </p:sp>
      <p:sp>
        <p:nvSpPr>
          <p:cNvPr id="21" name="Shape 18">
            <a:extLst>
              <a:ext uri="{FF2B5EF4-FFF2-40B4-BE49-F238E27FC236}">
                <a16:creationId xmlns:a16="http://schemas.microsoft.com/office/drawing/2014/main" id="{4BBA870C-5971-6419-8470-14DF750E6678}"/>
              </a:ext>
            </a:extLst>
          </p:cNvPr>
          <p:cNvSpPr/>
          <p:nvPr/>
        </p:nvSpPr>
        <p:spPr>
          <a:xfrm>
            <a:off x="6180773" y="5856208"/>
            <a:ext cx="7755255" cy="56435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78562B43-EC11-E84F-210B-CA2FCF9486F7}"/>
              </a:ext>
            </a:extLst>
          </p:cNvPr>
          <p:cNvSpPr/>
          <p:nvPr/>
        </p:nvSpPr>
        <p:spPr>
          <a:xfrm>
            <a:off x="6376988" y="5981462"/>
            <a:ext cx="736282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ICON Project Olympus Overview. (2021).</a:t>
            </a:r>
            <a:endParaRPr lang="en-US" sz="1500" dirty="0"/>
          </a:p>
        </p:txBody>
      </p:sp>
      <p:sp>
        <p:nvSpPr>
          <p:cNvPr id="23" name="Shape 20">
            <a:extLst>
              <a:ext uri="{FF2B5EF4-FFF2-40B4-BE49-F238E27FC236}">
                <a16:creationId xmlns:a16="http://schemas.microsoft.com/office/drawing/2014/main" id="{BE87255C-8668-054D-F1DF-4ECED899D705}"/>
              </a:ext>
            </a:extLst>
          </p:cNvPr>
          <p:cNvSpPr/>
          <p:nvPr/>
        </p:nvSpPr>
        <p:spPr>
          <a:xfrm>
            <a:off x="6180773" y="6420564"/>
            <a:ext cx="7755255" cy="56435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678671C6-4999-768E-17DE-0F7A8DAE790F}"/>
              </a:ext>
            </a:extLst>
          </p:cNvPr>
          <p:cNvSpPr/>
          <p:nvPr/>
        </p:nvSpPr>
        <p:spPr>
          <a:xfrm>
            <a:off x="6376988" y="6545818"/>
            <a:ext cx="736282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Khoshnevis, B. (2014). Large-Scale Additive Manufacturing.</a:t>
            </a:r>
            <a:endParaRPr lang="en-US" sz="1500" dirty="0"/>
          </a:p>
        </p:txBody>
      </p:sp>
      <p:sp>
        <p:nvSpPr>
          <p:cNvPr id="25" name="Text 23">
            <a:extLst>
              <a:ext uri="{FF2B5EF4-FFF2-40B4-BE49-F238E27FC236}">
                <a16:creationId xmlns:a16="http://schemas.microsoft.com/office/drawing/2014/main" id="{590EAC06-DED4-1708-453D-B648A466DAAD}"/>
              </a:ext>
            </a:extLst>
          </p:cNvPr>
          <p:cNvSpPr/>
          <p:nvPr/>
        </p:nvSpPr>
        <p:spPr>
          <a:xfrm>
            <a:off x="6376988" y="7110174"/>
            <a:ext cx="736282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Chesnais, F., &amp; Defer, P. (2020). Robotics in AM for Space Exploration.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408" y="1467358"/>
            <a:ext cx="517398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5" dirty="0"/>
              <a:t>Presentation</a:t>
            </a:r>
            <a:r>
              <a:rPr sz="4300" spc="-195" dirty="0"/>
              <a:t> </a:t>
            </a:r>
            <a:r>
              <a:rPr sz="4300" spc="-15" dirty="0"/>
              <a:t>Overview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1653285" y="2816479"/>
            <a:ext cx="946785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b="1" spc="-15" dirty="0">
                <a:solidFill>
                  <a:srgbClr val="D5D2CC"/>
                </a:solidFill>
                <a:latin typeface="Calibri"/>
                <a:cs typeface="Calibri"/>
              </a:rPr>
              <a:t>Purpose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53285" y="3271291"/>
            <a:ext cx="2667000" cy="1605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300"/>
              </a:lnSpc>
              <a:spcBef>
                <a:spcPts val="100"/>
              </a:spcBef>
            </a:pP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Demonstrate 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how </a:t>
            </a:r>
            <a:r>
              <a:rPr sz="1900" spc="50" dirty="0">
                <a:solidFill>
                  <a:srgbClr val="D5D2CC"/>
                </a:solidFill>
                <a:latin typeface="Trebuchet MS"/>
                <a:cs typeface="Trebuchet MS"/>
              </a:rPr>
              <a:t>AM </a:t>
            </a:r>
            <a:r>
              <a:rPr sz="1900" spc="5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can</a:t>
            </a:r>
            <a:r>
              <a:rPr sz="1900" spc="-6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be</a:t>
            </a:r>
            <a:r>
              <a:rPr sz="1900" spc="-3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applied</a:t>
            </a:r>
            <a:r>
              <a:rPr sz="190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0" dirty="0">
                <a:solidFill>
                  <a:srgbClr val="D5D2CC"/>
                </a:solidFill>
                <a:latin typeface="Trebuchet MS"/>
                <a:cs typeface="Trebuchet MS"/>
              </a:rPr>
              <a:t>in</a:t>
            </a:r>
            <a:r>
              <a:rPr sz="1900" spc="-6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space </a:t>
            </a:r>
            <a:r>
              <a:rPr sz="1900" spc="-55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0" dirty="0">
                <a:solidFill>
                  <a:srgbClr val="D5D2CC"/>
                </a:solidFill>
                <a:latin typeface="Trebuchet MS"/>
                <a:cs typeface="Trebuchet MS"/>
              </a:rPr>
              <a:t>for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sustainable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and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0" dirty="0">
                <a:solidFill>
                  <a:srgbClr val="D5D2CC"/>
                </a:solidFill>
                <a:latin typeface="Trebuchet MS"/>
                <a:cs typeface="Trebuchet MS"/>
              </a:rPr>
              <a:t>efficient</a:t>
            </a:r>
            <a:r>
              <a:rPr sz="190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construction.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86527" y="2816479"/>
            <a:ext cx="1203960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b="1" spc="-5" dirty="0">
                <a:solidFill>
                  <a:srgbClr val="D5D2CC"/>
                </a:solidFill>
                <a:latin typeface="Calibri"/>
                <a:cs typeface="Calibri"/>
              </a:rPr>
              <a:t>Key</a:t>
            </a:r>
            <a:r>
              <a:rPr sz="2150" b="1" spc="-90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2150" b="1" spc="-15" dirty="0">
                <a:solidFill>
                  <a:srgbClr val="D5D2CC"/>
                </a:solidFill>
                <a:latin typeface="Calibri"/>
                <a:cs typeface="Calibri"/>
              </a:rPr>
              <a:t>T</a:t>
            </a:r>
            <a:r>
              <a:rPr sz="2150" b="1" spc="-20" dirty="0">
                <a:solidFill>
                  <a:srgbClr val="D5D2CC"/>
                </a:solidFill>
                <a:latin typeface="Calibri"/>
                <a:cs typeface="Calibri"/>
              </a:rPr>
              <a:t>opi</a:t>
            </a:r>
            <a:r>
              <a:rPr sz="2150" b="1" spc="-10" dirty="0">
                <a:solidFill>
                  <a:srgbClr val="D5D2CC"/>
                </a:solidFill>
                <a:latin typeface="Calibri"/>
                <a:cs typeface="Calibri"/>
              </a:rPr>
              <a:t>cs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86527" y="3271291"/>
            <a:ext cx="2461895" cy="1605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6300"/>
              </a:lnSpc>
              <a:spcBef>
                <a:spcPts val="100"/>
              </a:spcBef>
            </a:pPr>
            <a:r>
              <a:rPr sz="1900" spc="-10" dirty="0">
                <a:solidFill>
                  <a:srgbClr val="D5D2CC"/>
                </a:solidFill>
                <a:latin typeface="Trebuchet MS"/>
                <a:cs typeface="Trebuchet MS"/>
              </a:rPr>
              <a:t>Current </a:t>
            </a:r>
            <a:r>
              <a:rPr sz="1900" spc="-5" dirty="0">
                <a:solidFill>
                  <a:srgbClr val="D5D2CC"/>
                </a:solidFill>
                <a:latin typeface="Trebuchet MS"/>
                <a:cs typeface="Trebuchet MS"/>
              </a:rPr>
              <a:t>challenges, </a:t>
            </a:r>
            <a:r>
              <a:rPr sz="190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D5D2CC"/>
                </a:solidFill>
                <a:latin typeface="Trebuchet MS"/>
                <a:cs typeface="Trebuchet MS"/>
              </a:rPr>
              <a:t>proposed </a:t>
            </a:r>
            <a:r>
              <a:rPr sz="1900" spc="-5" dirty="0">
                <a:solidFill>
                  <a:srgbClr val="D5D2CC"/>
                </a:solidFill>
                <a:latin typeface="Trebuchet MS"/>
                <a:cs typeface="Trebuchet MS"/>
              </a:rPr>
              <a:t>innovations, </a:t>
            </a:r>
            <a:r>
              <a:rPr sz="1900" spc="-56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D5D2CC"/>
                </a:solidFill>
                <a:latin typeface="Trebuchet MS"/>
                <a:cs typeface="Trebuchet MS"/>
              </a:rPr>
              <a:t>sustainability </a:t>
            </a:r>
            <a:r>
              <a:rPr sz="1900" spc="-10" dirty="0">
                <a:solidFill>
                  <a:srgbClr val="D5D2CC"/>
                </a:solidFill>
                <a:latin typeface="Trebuchet MS"/>
                <a:cs typeface="Trebuchet MS"/>
              </a:rPr>
              <a:t>impacts, </a:t>
            </a:r>
            <a:r>
              <a:rPr sz="1900" spc="-56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D5D2CC"/>
                </a:solidFill>
                <a:latin typeface="Trebuchet MS"/>
                <a:cs typeface="Trebuchet MS"/>
              </a:rPr>
              <a:t>and</a:t>
            </a:r>
            <a:r>
              <a:rPr sz="1900" spc="-3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D5D2CC"/>
                </a:solidFill>
                <a:latin typeface="Trebuchet MS"/>
                <a:cs typeface="Trebuchet MS"/>
              </a:rPr>
              <a:t>future</a:t>
            </a:r>
            <a:r>
              <a:rPr sz="1900" spc="-3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D5D2CC"/>
                </a:solidFill>
                <a:latin typeface="Trebuchet MS"/>
                <a:cs typeface="Trebuchet MS"/>
              </a:rPr>
              <a:t>directions.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53285" y="5410961"/>
            <a:ext cx="6436995" cy="1268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b="1" spc="-20" dirty="0">
                <a:solidFill>
                  <a:srgbClr val="D5D2CC"/>
                </a:solidFill>
                <a:latin typeface="Calibri"/>
                <a:cs typeface="Calibri"/>
              </a:rPr>
              <a:t>Goal</a:t>
            </a: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35300"/>
              </a:lnSpc>
              <a:spcBef>
                <a:spcPts val="1045"/>
              </a:spcBef>
            </a:pP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Present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findings</a:t>
            </a:r>
            <a:r>
              <a:rPr sz="1900" spc="5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and 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recommendations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0" dirty="0">
                <a:solidFill>
                  <a:srgbClr val="D5D2CC"/>
                </a:solidFill>
                <a:latin typeface="Trebuchet MS"/>
                <a:cs typeface="Trebuchet MS"/>
              </a:rPr>
              <a:t>for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advancing 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AM </a:t>
            </a:r>
            <a:r>
              <a:rPr sz="1900" spc="-55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20" dirty="0">
                <a:solidFill>
                  <a:srgbClr val="D5D2CC"/>
                </a:solidFill>
                <a:latin typeface="Trebuchet MS"/>
                <a:cs typeface="Trebuchet MS"/>
              </a:rPr>
              <a:t>in</a:t>
            </a:r>
            <a:r>
              <a:rPr sz="1900" spc="-8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25" dirty="0">
                <a:solidFill>
                  <a:srgbClr val="D5D2CC"/>
                </a:solidFill>
                <a:latin typeface="Trebuchet MS"/>
                <a:cs typeface="Trebuchet MS"/>
              </a:rPr>
              <a:t>extraterrestrial</a:t>
            </a:r>
            <a:r>
              <a:rPr sz="1900" spc="-4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0" dirty="0">
                <a:solidFill>
                  <a:srgbClr val="D5D2CC"/>
                </a:solidFill>
                <a:latin typeface="Trebuchet MS"/>
                <a:cs typeface="Trebuchet MS"/>
              </a:rPr>
              <a:t>environments.</a:t>
            </a:r>
            <a:endParaRPr sz="19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460740" y="0"/>
            <a:ext cx="6169660" cy="8229600"/>
            <a:chOff x="8460740" y="0"/>
            <a:chExt cx="6169660" cy="822960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9065" y="7749533"/>
              <a:ext cx="1722628" cy="4114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3873" y="0"/>
              <a:ext cx="5486400" cy="82295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60740" y="0"/>
              <a:ext cx="6169533" cy="8229591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863600" y="2843276"/>
            <a:ext cx="555625" cy="555625"/>
          </a:xfrm>
          <a:custGeom>
            <a:avLst/>
            <a:gdLst/>
            <a:ahLst/>
            <a:cxnLst/>
            <a:rect l="l" t="t" r="r" b="b"/>
            <a:pathLst>
              <a:path w="555625" h="555625">
                <a:moveTo>
                  <a:pt x="277723" y="0"/>
                </a:moveTo>
                <a:lnTo>
                  <a:pt x="227799" y="4445"/>
                </a:lnTo>
                <a:lnTo>
                  <a:pt x="180822" y="17272"/>
                </a:lnTo>
                <a:lnTo>
                  <a:pt x="137553" y="37846"/>
                </a:lnTo>
                <a:lnTo>
                  <a:pt x="98793" y="65277"/>
                </a:lnTo>
                <a:lnTo>
                  <a:pt x="65316" y="98678"/>
                </a:lnTo>
                <a:lnTo>
                  <a:pt x="37922" y="137413"/>
                </a:lnTo>
                <a:lnTo>
                  <a:pt x="17373" y="180721"/>
                </a:lnTo>
                <a:lnTo>
                  <a:pt x="4470" y="227711"/>
                </a:lnTo>
                <a:lnTo>
                  <a:pt x="0" y="277622"/>
                </a:lnTo>
                <a:lnTo>
                  <a:pt x="3632" y="322579"/>
                </a:lnTo>
                <a:lnTo>
                  <a:pt x="14160" y="365378"/>
                </a:lnTo>
                <a:lnTo>
                  <a:pt x="31000" y="405257"/>
                </a:lnTo>
                <a:lnTo>
                  <a:pt x="53581" y="441578"/>
                </a:lnTo>
                <a:lnTo>
                  <a:pt x="81343" y="473963"/>
                </a:lnTo>
                <a:lnTo>
                  <a:pt x="113703" y="501776"/>
                </a:lnTo>
                <a:lnTo>
                  <a:pt x="150101" y="524256"/>
                </a:lnTo>
                <a:lnTo>
                  <a:pt x="189941" y="541147"/>
                </a:lnTo>
                <a:lnTo>
                  <a:pt x="232676" y="551688"/>
                </a:lnTo>
                <a:lnTo>
                  <a:pt x="277723" y="555371"/>
                </a:lnTo>
                <a:lnTo>
                  <a:pt x="322770" y="551688"/>
                </a:lnTo>
                <a:lnTo>
                  <a:pt x="365506" y="541147"/>
                </a:lnTo>
                <a:lnTo>
                  <a:pt x="405358" y="524256"/>
                </a:lnTo>
                <a:lnTo>
                  <a:pt x="441706" y="501776"/>
                </a:lnTo>
                <a:lnTo>
                  <a:pt x="474091" y="473963"/>
                </a:lnTo>
                <a:lnTo>
                  <a:pt x="501903" y="441578"/>
                </a:lnTo>
                <a:lnTo>
                  <a:pt x="524510" y="405257"/>
                </a:lnTo>
                <a:lnTo>
                  <a:pt x="541274" y="365378"/>
                </a:lnTo>
                <a:lnTo>
                  <a:pt x="551815" y="322579"/>
                </a:lnTo>
                <a:lnTo>
                  <a:pt x="555497" y="277622"/>
                </a:lnTo>
                <a:lnTo>
                  <a:pt x="550926" y="227711"/>
                </a:lnTo>
                <a:lnTo>
                  <a:pt x="538099" y="180721"/>
                </a:lnTo>
                <a:lnTo>
                  <a:pt x="517525" y="137413"/>
                </a:lnTo>
                <a:lnTo>
                  <a:pt x="490093" y="98678"/>
                </a:lnTo>
                <a:lnTo>
                  <a:pt x="456691" y="65277"/>
                </a:lnTo>
                <a:lnTo>
                  <a:pt x="417956" y="37846"/>
                </a:lnTo>
                <a:lnTo>
                  <a:pt x="374637" y="17272"/>
                </a:lnTo>
                <a:lnTo>
                  <a:pt x="327647" y="4445"/>
                </a:lnTo>
                <a:lnTo>
                  <a:pt x="277723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49527" y="2868295"/>
            <a:ext cx="19050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dirty="0">
                <a:solidFill>
                  <a:srgbClr val="D5D2CC"/>
                </a:solidFill>
                <a:latin typeface="Calibri"/>
                <a:cs typeface="Calibri"/>
              </a:rPr>
              <a:t>1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95190" y="2843783"/>
            <a:ext cx="555625" cy="555625"/>
          </a:xfrm>
          <a:custGeom>
            <a:avLst/>
            <a:gdLst/>
            <a:ahLst/>
            <a:cxnLst/>
            <a:rect l="l" t="t" r="r" b="b"/>
            <a:pathLst>
              <a:path w="555625" h="555625">
                <a:moveTo>
                  <a:pt x="277749" y="0"/>
                </a:moveTo>
                <a:lnTo>
                  <a:pt x="227837" y="4444"/>
                </a:lnTo>
                <a:lnTo>
                  <a:pt x="180848" y="17399"/>
                </a:lnTo>
                <a:lnTo>
                  <a:pt x="137540" y="37973"/>
                </a:lnTo>
                <a:lnTo>
                  <a:pt x="98806" y="65277"/>
                </a:lnTo>
                <a:lnTo>
                  <a:pt x="65277" y="98805"/>
                </a:lnTo>
                <a:lnTo>
                  <a:pt x="37973" y="137540"/>
                </a:lnTo>
                <a:lnTo>
                  <a:pt x="17399" y="180720"/>
                </a:lnTo>
                <a:lnTo>
                  <a:pt x="4445" y="227711"/>
                </a:lnTo>
                <a:lnTo>
                  <a:pt x="0" y="277621"/>
                </a:lnTo>
                <a:lnTo>
                  <a:pt x="3683" y="322706"/>
                </a:lnTo>
                <a:lnTo>
                  <a:pt x="14097" y="365378"/>
                </a:lnTo>
                <a:lnTo>
                  <a:pt x="30987" y="405256"/>
                </a:lnTo>
                <a:lnTo>
                  <a:pt x="53594" y="441705"/>
                </a:lnTo>
                <a:lnTo>
                  <a:pt x="81280" y="474090"/>
                </a:lnTo>
                <a:lnTo>
                  <a:pt x="113664" y="501776"/>
                </a:lnTo>
                <a:lnTo>
                  <a:pt x="150113" y="524382"/>
                </a:lnTo>
                <a:lnTo>
                  <a:pt x="189992" y="541274"/>
                </a:lnTo>
                <a:lnTo>
                  <a:pt x="232663" y="551688"/>
                </a:lnTo>
                <a:lnTo>
                  <a:pt x="277749" y="555370"/>
                </a:lnTo>
                <a:lnTo>
                  <a:pt x="322834" y="551688"/>
                </a:lnTo>
                <a:lnTo>
                  <a:pt x="365506" y="541274"/>
                </a:lnTo>
                <a:lnTo>
                  <a:pt x="405384" y="524382"/>
                </a:lnTo>
                <a:lnTo>
                  <a:pt x="441833" y="501776"/>
                </a:lnTo>
                <a:lnTo>
                  <a:pt x="474090" y="474090"/>
                </a:lnTo>
                <a:lnTo>
                  <a:pt x="501904" y="441705"/>
                </a:lnTo>
                <a:lnTo>
                  <a:pt x="524510" y="405256"/>
                </a:lnTo>
                <a:lnTo>
                  <a:pt x="541401" y="365378"/>
                </a:lnTo>
                <a:lnTo>
                  <a:pt x="551814" y="322706"/>
                </a:lnTo>
                <a:lnTo>
                  <a:pt x="555498" y="277621"/>
                </a:lnTo>
                <a:lnTo>
                  <a:pt x="551052" y="227711"/>
                </a:lnTo>
                <a:lnTo>
                  <a:pt x="538099" y="180720"/>
                </a:lnTo>
                <a:lnTo>
                  <a:pt x="517525" y="137540"/>
                </a:lnTo>
                <a:lnTo>
                  <a:pt x="490220" y="98805"/>
                </a:lnTo>
                <a:lnTo>
                  <a:pt x="456692" y="65277"/>
                </a:lnTo>
                <a:lnTo>
                  <a:pt x="417957" y="37973"/>
                </a:lnTo>
                <a:lnTo>
                  <a:pt x="374650" y="17399"/>
                </a:lnTo>
                <a:lnTo>
                  <a:pt x="327660" y="4444"/>
                </a:lnTo>
                <a:lnTo>
                  <a:pt x="277749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881498" y="2868295"/>
            <a:ext cx="19050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dirty="0">
                <a:solidFill>
                  <a:srgbClr val="D5D2CC"/>
                </a:solidFill>
                <a:latin typeface="Calibri"/>
                <a:cs typeface="Calibri"/>
              </a:rPr>
              <a:t>2</a:t>
            </a:r>
            <a:endParaRPr sz="25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63600" y="5436489"/>
            <a:ext cx="555625" cy="555625"/>
          </a:xfrm>
          <a:custGeom>
            <a:avLst/>
            <a:gdLst/>
            <a:ahLst/>
            <a:cxnLst/>
            <a:rect l="l" t="t" r="r" b="b"/>
            <a:pathLst>
              <a:path w="555625" h="555625">
                <a:moveTo>
                  <a:pt x="277723" y="0"/>
                </a:moveTo>
                <a:lnTo>
                  <a:pt x="232676" y="3556"/>
                </a:lnTo>
                <a:lnTo>
                  <a:pt x="189941" y="14097"/>
                </a:lnTo>
                <a:lnTo>
                  <a:pt x="150101" y="30987"/>
                </a:lnTo>
                <a:lnTo>
                  <a:pt x="113703" y="53467"/>
                </a:lnTo>
                <a:lnTo>
                  <a:pt x="81343" y="81280"/>
                </a:lnTo>
                <a:lnTo>
                  <a:pt x="53581" y="113665"/>
                </a:lnTo>
                <a:lnTo>
                  <a:pt x="31000" y="149987"/>
                </a:lnTo>
                <a:lnTo>
                  <a:pt x="14160" y="189865"/>
                </a:lnTo>
                <a:lnTo>
                  <a:pt x="3632" y="232663"/>
                </a:lnTo>
                <a:lnTo>
                  <a:pt x="0" y="277749"/>
                </a:lnTo>
                <a:lnTo>
                  <a:pt x="4470" y="327533"/>
                </a:lnTo>
                <a:lnTo>
                  <a:pt x="17373" y="374523"/>
                </a:lnTo>
                <a:lnTo>
                  <a:pt x="37922" y="417830"/>
                </a:lnTo>
                <a:lnTo>
                  <a:pt x="65316" y="456565"/>
                </a:lnTo>
                <a:lnTo>
                  <a:pt x="98793" y="489966"/>
                </a:lnTo>
                <a:lnTo>
                  <a:pt x="137553" y="517398"/>
                </a:lnTo>
                <a:lnTo>
                  <a:pt x="180822" y="537972"/>
                </a:lnTo>
                <a:lnTo>
                  <a:pt x="227799" y="550799"/>
                </a:lnTo>
                <a:lnTo>
                  <a:pt x="277723" y="555371"/>
                </a:lnTo>
                <a:lnTo>
                  <a:pt x="327647" y="550799"/>
                </a:lnTo>
                <a:lnTo>
                  <a:pt x="374637" y="537972"/>
                </a:lnTo>
                <a:lnTo>
                  <a:pt x="417956" y="517398"/>
                </a:lnTo>
                <a:lnTo>
                  <a:pt x="456691" y="489966"/>
                </a:lnTo>
                <a:lnTo>
                  <a:pt x="490093" y="456565"/>
                </a:lnTo>
                <a:lnTo>
                  <a:pt x="517525" y="417830"/>
                </a:lnTo>
                <a:lnTo>
                  <a:pt x="538099" y="374523"/>
                </a:lnTo>
                <a:lnTo>
                  <a:pt x="550926" y="327533"/>
                </a:lnTo>
                <a:lnTo>
                  <a:pt x="555497" y="277749"/>
                </a:lnTo>
                <a:lnTo>
                  <a:pt x="551815" y="232663"/>
                </a:lnTo>
                <a:lnTo>
                  <a:pt x="541274" y="189865"/>
                </a:lnTo>
                <a:lnTo>
                  <a:pt x="524510" y="149987"/>
                </a:lnTo>
                <a:lnTo>
                  <a:pt x="501903" y="113665"/>
                </a:lnTo>
                <a:lnTo>
                  <a:pt x="474091" y="81280"/>
                </a:lnTo>
                <a:lnTo>
                  <a:pt x="441706" y="53467"/>
                </a:lnTo>
                <a:lnTo>
                  <a:pt x="405358" y="30987"/>
                </a:lnTo>
                <a:lnTo>
                  <a:pt x="365506" y="14097"/>
                </a:lnTo>
                <a:lnTo>
                  <a:pt x="322770" y="3556"/>
                </a:lnTo>
                <a:lnTo>
                  <a:pt x="277723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49527" y="5462777"/>
            <a:ext cx="19050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b="1" dirty="0">
                <a:solidFill>
                  <a:srgbClr val="D5D2CC"/>
                </a:solidFill>
                <a:latin typeface="Calibri"/>
                <a:cs typeface="Calibri"/>
              </a:rPr>
              <a:t>3</a:t>
            </a:r>
            <a:endParaRPr sz="2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265" y="3857878"/>
            <a:ext cx="516254" cy="51625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3265" y="1612900"/>
            <a:ext cx="518159" cy="5181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3265" y="5981700"/>
            <a:ext cx="517525" cy="5175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11200" y="205231"/>
            <a:ext cx="7486650" cy="11417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ts val="4470"/>
              </a:lnSpc>
              <a:spcBef>
                <a:spcPts val="45"/>
              </a:spcBef>
            </a:pPr>
            <a:r>
              <a:rPr sz="3600" dirty="0"/>
              <a:t>Introduction</a:t>
            </a:r>
            <a:r>
              <a:rPr sz="3600" spc="-150" dirty="0"/>
              <a:t> </a:t>
            </a:r>
            <a:r>
              <a:rPr sz="3600" dirty="0"/>
              <a:t>to</a:t>
            </a:r>
            <a:r>
              <a:rPr sz="3600" spc="-180" dirty="0"/>
              <a:t> </a:t>
            </a:r>
            <a:r>
              <a:rPr sz="3600" dirty="0"/>
              <a:t>Additive</a:t>
            </a:r>
            <a:r>
              <a:rPr sz="3600" spc="-165" dirty="0"/>
              <a:t> </a:t>
            </a:r>
            <a:r>
              <a:rPr sz="3600" spc="-5" dirty="0"/>
              <a:t>Manufacturing </a:t>
            </a:r>
            <a:r>
              <a:rPr sz="3600" spc="-795" dirty="0"/>
              <a:t> </a:t>
            </a:r>
            <a:r>
              <a:rPr sz="3600" dirty="0"/>
              <a:t>in</a:t>
            </a:r>
            <a:r>
              <a:rPr sz="3600" spc="-5" dirty="0"/>
              <a:t> </a:t>
            </a:r>
            <a:r>
              <a:rPr sz="3600" dirty="0"/>
              <a:t>Space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711200" y="2142871"/>
            <a:ext cx="8236584" cy="1724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D5D2CC"/>
                </a:solidFill>
                <a:latin typeface="Calibri"/>
                <a:cs typeface="Calibri"/>
              </a:rPr>
              <a:t>Definition</a:t>
            </a:r>
            <a:r>
              <a:rPr sz="1800" b="1" spc="-45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D5D2CC"/>
                </a:solidFill>
                <a:latin typeface="Calibri"/>
                <a:cs typeface="Calibri"/>
              </a:rPr>
              <a:t>and</a:t>
            </a:r>
            <a:r>
              <a:rPr sz="1800" b="1" spc="-40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D5D2CC"/>
                </a:solidFill>
                <a:latin typeface="Calibri"/>
                <a:cs typeface="Calibri"/>
              </a:rPr>
              <a:t>Process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35000"/>
              </a:lnSpc>
              <a:spcBef>
                <a:spcPts val="844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Additive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Manufacturing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(AM),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known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3D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printing,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technique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constructs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objects layer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by layer from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models,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significantly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reducing material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waste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compared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traditional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manufacturing.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This technology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enables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customization and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allows for complex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designs that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otherwise difficult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or impossible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achieve with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conventional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manufacturing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techniques.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1200" y="4477892"/>
            <a:ext cx="8217534" cy="1395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D5D2CC"/>
                </a:solidFill>
                <a:latin typeface="Calibri"/>
                <a:cs typeface="Calibri"/>
              </a:rPr>
              <a:t>Curre</a:t>
            </a:r>
            <a:r>
              <a:rPr sz="1800" b="1" dirty="0">
                <a:solidFill>
                  <a:srgbClr val="D5D2CC"/>
                </a:solidFill>
                <a:latin typeface="Calibri"/>
                <a:cs typeface="Calibri"/>
              </a:rPr>
              <a:t>nt</a:t>
            </a:r>
            <a:r>
              <a:rPr sz="1800" b="1" spc="-80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D5D2CC"/>
                </a:solidFill>
                <a:latin typeface="Calibri"/>
                <a:cs typeface="Calibri"/>
              </a:rPr>
              <a:t>A</a:t>
            </a:r>
            <a:r>
              <a:rPr sz="1800" b="1" spc="-10" dirty="0">
                <a:solidFill>
                  <a:srgbClr val="D5D2CC"/>
                </a:solidFill>
                <a:latin typeface="Calibri"/>
                <a:cs typeface="Calibri"/>
              </a:rPr>
              <a:t>pp</a:t>
            </a:r>
            <a:r>
              <a:rPr sz="1800" b="1" spc="-15" dirty="0">
                <a:solidFill>
                  <a:srgbClr val="D5D2CC"/>
                </a:solidFill>
                <a:latin typeface="Calibri"/>
                <a:cs typeface="Calibri"/>
              </a:rPr>
              <a:t>li</a:t>
            </a:r>
            <a:r>
              <a:rPr sz="1800" b="1" spc="-10" dirty="0">
                <a:solidFill>
                  <a:srgbClr val="D5D2CC"/>
                </a:solidFill>
                <a:latin typeface="Calibri"/>
                <a:cs typeface="Calibri"/>
              </a:rPr>
              <a:t>c</a:t>
            </a:r>
            <a:r>
              <a:rPr sz="1800" b="1" spc="-15" dirty="0">
                <a:solidFill>
                  <a:srgbClr val="D5D2CC"/>
                </a:solidFill>
                <a:latin typeface="Calibri"/>
                <a:cs typeface="Calibri"/>
              </a:rPr>
              <a:t>ati</a:t>
            </a:r>
            <a:r>
              <a:rPr sz="1800" b="1" spc="-10" dirty="0">
                <a:solidFill>
                  <a:srgbClr val="D5D2CC"/>
                </a:solidFill>
                <a:latin typeface="Calibri"/>
                <a:cs typeface="Calibri"/>
              </a:rPr>
              <a:t>on</a:t>
            </a:r>
            <a:r>
              <a:rPr sz="1800" b="1" dirty="0">
                <a:solidFill>
                  <a:srgbClr val="D5D2CC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sz="1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extensively</a:t>
            </a:r>
            <a:r>
              <a:rPr sz="1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sectors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aerospace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creating</a:t>
            </a:r>
            <a:r>
              <a:rPr sz="16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lightweight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parts,</a:t>
            </a:r>
            <a:r>
              <a:rPr sz="16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automotive</a:t>
            </a:r>
            <a:endParaRPr sz="1600">
              <a:latin typeface="Calibri"/>
              <a:cs typeface="Calibri"/>
            </a:endParaRPr>
          </a:p>
          <a:p>
            <a:pPr marL="58419" marR="5080">
              <a:lnSpc>
                <a:spcPct val="135600"/>
              </a:lnSpc>
              <a:spcBef>
                <a:spcPts val="5"/>
              </a:spcBef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rapid prototyping, and medical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customized implants. These applications highlight AM’s flexibility,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precision,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ability</a:t>
            </a:r>
            <a:r>
              <a:rPr sz="16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meet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1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structural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functional</a:t>
            </a:r>
            <a:r>
              <a:rPr sz="1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requirements.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1200" y="6477761"/>
            <a:ext cx="8338184" cy="1700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D5D2CC"/>
                </a:solidFill>
                <a:latin typeface="Calibri"/>
                <a:cs typeface="Calibri"/>
              </a:rPr>
              <a:t>Relevance</a:t>
            </a:r>
            <a:r>
              <a:rPr sz="1800" b="1" spc="-75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D5D2CC"/>
                </a:solidFill>
                <a:latin typeface="Calibri"/>
                <a:cs typeface="Calibri"/>
              </a:rPr>
              <a:t>in</a:t>
            </a:r>
            <a:r>
              <a:rPr sz="1800" b="1" spc="-65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D5D2CC"/>
                </a:solidFill>
                <a:latin typeface="Calibri"/>
                <a:cs typeface="Calibri"/>
              </a:rPr>
              <a:t>Space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35200"/>
              </a:lnSpc>
              <a:spcBef>
                <a:spcPts val="640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space exploration, AM offers the potential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construct habitats, tools, and infrastructure directly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extraterrestrial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surfaces.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utilizing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in-situ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resources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lunar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Martian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regolith,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minimize dependency on Earth for building materials,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opening new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possibilities for long-term human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presence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Moon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Mars.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144000" y="0"/>
            <a:ext cx="5486400" cy="8229600"/>
            <a:chOff x="9144000" y="0"/>
            <a:chExt cx="5486400" cy="822960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39191" y="7749533"/>
              <a:ext cx="1722627" cy="4114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4000" y="0"/>
              <a:ext cx="5486400" cy="82295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7100" y="1417319"/>
            <a:ext cx="6387592" cy="302437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07083" y="1423161"/>
            <a:ext cx="168211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solidFill>
                  <a:srgbClr val="D5D2CC"/>
                </a:solidFill>
                <a:latin typeface="Calibri"/>
                <a:cs typeface="Calibri"/>
              </a:rPr>
              <a:t>Cost</a:t>
            </a:r>
            <a:r>
              <a:rPr sz="2100" b="1" spc="-90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D5D2CC"/>
                </a:solidFill>
                <a:latin typeface="Calibri"/>
                <a:cs typeface="Calibri"/>
              </a:rPr>
              <a:t>Reduction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34984" y="1329055"/>
            <a:ext cx="5936615" cy="3196590"/>
          </a:xfrm>
          <a:custGeom>
            <a:avLst/>
            <a:gdLst/>
            <a:ahLst/>
            <a:cxnLst/>
            <a:rect l="l" t="t" r="r" b="b"/>
            <a:pathLst>
              <a:path w="5936615" h="3196590">
                <a:moveTo>
                  <a:pt x="5465191" y="0"/>
                </a:moveTo>
                <a:lnTo>
                  <a:pt x="471170" y="0"/>
                </a:lnTo>
                <a:lnTo>
                  <a:pt x="423037" y="2413"/>
                </a:lnTo>
                <a:lnTo>
                  <a:pt x="376174" y="9525"/>
                </a:lnTo>
                <a:lnTo>
                  <a:pt x="331089" y="21209"/>
                </a:lnTo>
                <a:lnTo>
                  <a:pt x="287782" y="37084"/>
                </a:lnTo>
                <a:lnTo>
                  <a:pt x="246634" y="56896"/>
                </a:lnTo>
                <a:lnTo>
                  <a:pt x="207772" y="80518"/>
                </a:lnTo>
                <a:lnTo>
                  <a:pt x="171450" y="107569"/>
                </a:lnTo>
                <a:lnTo>
                  <a:pt x="138049" y="138049"/>
                </a:lnTo>
                <a:lnTo>
                  <a:pt x="107569" y="171450"/>
                </a:lnTo>
                <a:lnTo>
                  <a:pt x="80518" y="207772"/>
                </a:lnTo>
                <a:lnTo>
                  <a:pt x="56896" y="246634"/>
                </a:lnTo>
                <a:lnTo>
                  <a:pt x="37084" y="287781"/>
                </a:lnTo>
                <a:lnTo>
                  <a:pt x="21209" y="331089"/>
                </a:lnTo>
                <a:lnTo>
                  <a:pt x="9525" y="376174"/>
                </a:lnTo>
                <a:lnTo>
                  <a:pt x="2413" y="423037"/>
                </a:lnTo>
                <a:lnTo>
                  <a:pt x="0" y="471170"/>
                </a:lnTo>
                <a:lnTo>
                  <a:pt x="0" y="2725039"/>
                </a:lnTo>
                <a:lnTo>
                  <a:pt x="2413" y="2773172"/>
                </a:lnTo>
                <a:lnTo>
                  <a:pt x="9525" y="2820035"/>
                </a:lnTo>
                <a:lnTo>
                  <a:pt x="21209" y="2865120"/>
                </a:lnTo>
                <a:lnTo>
                  <a:pt x="37084" y="2908427"/>
                </a:lnTo>
                <a:lnTo>
                  <a:pt x="56896" y="2949575"/>
                </a:lnTo>
                <a:lnTo>
                  <a:pt x="80518" y="2988437"/>
                </a:lnTo>
                <a:lnTo>
                  <a:pt x="107569" y="3024759"/>
                </a:lnTo>
                <a:lnTo>
                  <a:pt x="138049" y="3058160"/>
                </a:lnTo>
                <a:lnTo>
                  <a:pt x="171450" y="3088513"/>
                </a:lnTo>
                <a:lnTo>
                  <a:pt x="207772" y="3115691"/>
                </a:lnTo>
                <a:lnTo>
                  <a:pt x="246634" y="3139186"/>
                </a:lnTo>
                <a:lnTo>
                  <a:pt x="287782" y="3159125"/>
                </a:lnTo>
                <a:lnTo>
                  <a:pt x="331089" y="3174873"/>
                </a:lnTo>
                <a:lnTo>
                  <a:pt x="376174" y="3186557"/>
                </a:lnTo>
                <a:lnTo>
                  <a:pt x="423037" y="3193669"/>
                </a:lnTo>
                <a:lnTo>
                  <a:pt x="471170" y="3196082"/>
                </a:lnTo>
                <a:lnTo>
                  <a:pt x="5465191" y="3196082"/>
                </a:lnTo>
                <a:lnTo>
                  <a:pt x="5513324" y="3193669"/>
                </a:lnTo>
                <a:lnTo>
                  <a:pt x="5560059" y="3186557"/>
                </a:lnTo>
                <a:lnTo>
                  <a:pt x="5605272" y="3174873"/>
                </a:lnTo>
                <a:lnTo>
                  <a:pt x="5648579" y="3159125"/>
                </a:lnTo>
                <a:lnTo>
                  <a:pt x="5689727" y="3139186"/>
                </a:lnTo>
                <a:lnTo>
                  <a:pt x="5728588" y="3115691"/>
                </a:lnTo>
                <a:lnTo>
                  <a:pt x="5764784" y="3088513"/>
                </a:lnTo>
                <a:lnTo>
                  <a:pt x="5798184" y="3058160"/>
                </a:lnTo>
                <a:lnTo>
                  <a:pt x="5828665" y="3024759"/>
                </a:lnTo>
                <a:lnTo>
                  <a:pt x="5855716" y="2988437"/>
                </a:lnTo>
                <a:lnTo>
                  <a:pt x="5879338" y="2949575"/>
                </a:lnTo>
                <a:lnTo>
                  <a:pt x="5899150" y="2908427"/>
                </a:lnTo>
                <a:lnTo>
                  <a:pt x="5915025" y="2865120"/>
                </a:lnTo>
                <a:lnTo>
                  <a:pt x="5926709" y="2820035"/>
                </a:lnTo>
                <a:lnTo>
                  <a:pt x="5933821" y="2773172"/>
                </a:lnTo>
                <a:lnTo>
                  <a:pt x="5936234" y="2725039"/>
                </a:lnTo>
                <a:lnTo>
                  <a:pt x="5936234" y="471170"/>
                </a:lnTo>
                <a:lnTo>
                  <a:pt x="5933821" y="423037"/>
                </a:lnTo>
                <a:lnTo>
                  <a:pt x="5926709" y="376174"/>
                </a:lnTo>
                <a:lnTo>
                  <a:pt x="5915025" y="331089"/>
                </a:lnTo>
                <a:lnTo>
                  <a:pt x="5899150" y="287781"/>
                </a:lnTo>
                <a:lnTo>
                  <a:pt x="5879338" y="246634"/>
                </a:lnTo>
                <a:lnTo>
                  <a:pt x="5855716" y="207772"/>
                </a:lnTo>
                <a:lnTo>
                  <a:pt x="5828665" y="171450"/>
                </a:lnTo>
                <a:lnTo>
                  <a:pt x="5798184" y="138049"/>
                </a:lnTo>
                <a:lnTo>
                  <a:pt x="5764784" y="107569"/>
                </a:lnTo>
                <a:lnTo>
                  <a:pt x="5728588" y="80518"/>
                </a:lnTo>
                <a:lnTo>
                  <a:pt x="5689727" y="56896"/>
                </a:lnTo>
                <a:lnTo>
                  <a:pt x="5648579" y="37084"/>
                </a:lnTo>
                <a:lnTo>
                  <a:pt x="5605272" y="21209"/>
                </a:lnTo>
                <a:lnTo>
                  <a:pt x="5560059" y="9525"/>
                </a:lnTo>
                <a:lnTo>
                  <a:pt x="5513324" y="2413"/>
                </a:lnTo>
                <a:lnTo>
                  <a:pt x="5465191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385429" y="1331721"/>
            <a:ext cx="30460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u="heavy" spc="-15" dirty="0">
                <a:solidFill>
                  <a:srgbClr val="D5D2CC"/>
                </a:solidFill>
                <a:uFill>
                  <a:solidFill>
                    <a:srgbClr val="D5D2CC"/>
                  </a:solidFill>
                </a:uFill>
                <a:latin typeface="Calibri"/>
                <a:cs typeface="Calibri"/>
              </a:rPr>
              <a:t>Environmental</a:t>
            </a:r>
            <a:r>
              <a:rPr sz="2100" b="1" u="heavy" spc="-30" dirty="0">
                <a:solidFill>
                  <a:srgbClr val="D5D2CC"/>
                </a:solidFill>
                <a:uFill>
                  <a:solidFill>
                    <a:srgbClr val="D5D2CC"/>
                  </a:solidFill>
                </a:uFill>
                <a:latin typeface="Calibri"/>
                <a:cs typeface="Calibri"/>
              </a:rPr>
              <a:t> </a:t>
            </a:r>
            <a:r>
              <a:rPr sz="2100" b="1" u="heavy" spc="-15" dirty="0">
                <a:solidFill>
                  <a:srgbClr val="D5D2CC"/>
                </a:solidFill>
                <a:uFill>
                  <a:solidFill>
                    <a:srgbClr val="D5D2CC"/>
                  </a:solidFill>
                </a:uFill>
                <a:latin typeface="Calibri"/>
                <a:cs typeface="Calibri"/>
              </a:rPr>
              <a:t>Adaptability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48726" y="1939163"/>
            <a:ext cx="5643245" cy="2085339"/>
            <a:chOff x="8348726" y="1939163"/>
            <a:chExt cx="5643245" cy="208533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50504" y="1939163"/>
              <a:ext cx="4863846" cy="22123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49869" y="2321687"/>
              <a:ext cx="945387" cy="2212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91269" y="2321687"/>
              <a:ext cx="1059180" cy="175895"/>
            </a:xfrm>
            <a:custGeom>
              <a:avLst/>
              <a:gdLst/>
              <a:ahLst/>
              <a:cxnLst/>
              <a:rect l="l" t="t" r="r" b="b"/>
              <a:pathLst>
                <a:path w="1059179" h="175894">
                  <a:moveTo>
                    <a:pt x="37719" y="67563"/>
                  </a:moveTo>
                  <a:lnTo>
                    <a:pt x="14858" y="67563"/>
                  </a:lnTo>
                  <a:lnTo>
                    <a:pt x="14858" y="137287"/>
                  </a:lnTo>
                  <a:lnTo>
                    <a:pt x="37147" y="172704"/>
                  </a:lnTo>
                  <a:lnTo>
                    <a:pt x="51180" y="175387"/>
                  </a:lnTo>
                  <a:lnTo>
                    <a:pt x="59545" y="175172"/>
                  </a:lnTo>
                  <a:lnTo>
                    <a:pt x="67516" y="174529"/>
                  </a:lnTo>
                  <a:lnTo>
                    <a:pt x="75130" y="173458"/>
                  </a:lnTo>
                  <a:lnTo>
                    <a:pt x="82423" y="171958"/>
                  </a:lnTo>
                  <a:lnTo>
                    <a:pt x="79766" y="157099"/>
                  </a:lnTo>
                  <a:lnTo>
                    <a:pt x="52704" y="157099"/>
                  </a:lnTo>
                  <a:lnTo>
                    <a:pt x="46862" y="154939"/>
                  </a:lnTo>
                  <a:lnTo>
                    <a:pt x="39624" y="146176"/>
                  </a:lnTo>
                  <a:lnTo>
                    <a:pt x="37719" y="138811"/>
                  </a:lnTo>
                  <a:lnTo>
                    <a:pt x="37719" y="67563"/>
                  </a:lnTo>
                  <a:close/>
                </a:path>
                <a:path w="1059179" h="175894">
                  <a:moveTo>
                    <a:pt x="78994" y="152780"/>
                  </a:moveTo>
                  <a:lnTo>
                    <a:pt x="72771" y="155701"/>
                  </a:lnTo>
                  <a:lnTo>
                    <a:pt x="66675" y="157099"/>
                  </a:lnTo>
                  <a:lnTo>
                    <a:pt x="79766" y="157099"/>
                  </a:lnTo>
                  <a:lnTo>
                    <a:pt x="78994" y="152780"/>
                  </a:lnTo>
                  <a:close/>
                </a:path>
                <a:path w="1059179" h="175894">
                  <a:moveTo>
                    <a:pt x="73151" y="50418"/>
                  </a:moveTo>
                  <a:lnTo>
                    <a:pt x="0" y="50418"/>
                  </a:lnTo>
                  <a:lnTo>
                    <a:pt x="0" y="67563"/>
                  </a:lnTo>
                  <a:lnTo>
                    <a:pt x="73151" y="67563"/>
                  </a:lnTo>
                  <a:lnTo>
                    <a:pt x="73151" y="50418"/>
                  </a:lnTo>
                  <a:close/>
                </a:path>
                <a:path w="1059179" h="175894">
                  <a:moveTo>
                    <a:pt x="37719" y="16383"/>
                  </a:moveTo>
                  <a:lnTo>
                    <a:pt x="14858" y="24637"/>
                  </a:lnTo>
                  <a:lnTo>
                    <a:pt x="14858" y="50418"/>
                  </a:lnTo>
                  <a:lnTo>
                    <a:pt x="37719" y="50418"/>
                  </a:lnTo>
                  <a:lnTo>
                    <a:pt x="37719" y="16383"/>
                  </a:lnTo>
                  <a:close/>
                </a:path>
                <a:path w="1059179" h="175894">
                  <a:moveTo>
                    <a:pt x="154177" y="48133"/>
                  </a:moveTo>
                  <a:lnTo>
                    <a:pt x="111886" y="65532"/>
                  </a:lnTo>
                  <a:lnTo>
                    <a:pt x="95884" y="111505"/>
                  </a:lnTo>
                  <a:lnTo>
                    <a:pt x="96839" y="125414"/>
                  </a:lnTo>
                  <a:lnTo>
                    <a:pt x="119709" y="165689"/>
                  </a:lnTo>
                  <a:lnTo>
                    <a:pt x="154177" y="175387"/>
                  </a:lnTo>
                  <a:lnTo>
                    <a:pt x="166978" y="174313"/>
                  </a:lnTo>
                  <a:lnTo>
                    <a:pt x="178353" y="171084"/>
                  </a:lnTo>
                  <a:lnTo>
                    <a:pt x="188271" y="165742"/>
                  </a:lnTo>
                  <a:lnTo>
                    <a:pt x="196850" y="158241"/>
                  </a:lnTo>
                  <a:lnTo>
                    <a:pt x="197313" y="157607"/>
                  </a:lnTo>
                  <a:lnTo>
                    <a:pt x="154177" y="157607"/>
                  </a:lnTo>
                  <a:lnTo>
                    <a:pt x="139176" y="154725"/>
                  </a:lnTo>
                  <a:lnTo>
                    <a:pt x="128460" y="146081"/>
                  </a:lnTo>
                  <a:lnTo>
                    <a:pt x="122031" y="131675"/>
                  </a:lnTo>
                  <a:lnTo>
                    <a:pt x="119887" y="111505"/>
                  </a:lnTo>
                  <a:lnTo>
                    <a:pt x="120481" y="101409"/>
                  </a:lnTo>
                  <a:lnTo>
                    <a:pt x="146752" y="66548"/>
                  </a:lnTo>
                  <a:lnTo>
                    <a:pt x="154177" y="65786"/>
                  </a:lnTo>
                  <a:lnTo>
                    <a:pt x="197755" y="65786"/>
                  </a:lnTo>
                  <a:lnTo>
                    <a:pt x="197103" y="64897"/>
                  </a:lnTo>
                  <a:lnTo>
                    <a:pt x="188700" y="57562"/>
                  </a:lnTo>
                  <a:lnTo>
                    <a:pt x="178736" y="52324"/>
                  </a:lnTo>
                  <a:lnTo>
                    <a:pt x="167225" y="49180"/>
                  </a:lnTo>
                  <a:lnTo>
                    <a:pt x="154177" y="48133"/>
                  </a:lnTo>
                  <a:close/>
                </a:path>
                <a:path w="1059179" h="175894">
                  <a:moveTo>
                    <a:pt x="197755" y="65786"/>
                  </a:moveTo>
                  <a:lnTo>
                    <a:pt x="154177" y="65786"/>
                  </a:lnTo>
                  <a:lnTo>
                    <a:pt x="169106" y="68643"/>
                  </a:lnTo>
                  <a:lnTo>
                    <a:pt x="179784" y="77215"/>
                  </a:lnTo>
                  <a:lnTo>
                    <a:pt x="186199" y="91503"/>
                  </a:lnTo>
                  <a:lnTo>
                    <a:pt x="188340" y="111505"/>
                  </a:lnTo>
                  <a:lnTo>
                    <a:pt x="187771" y="121624"/>
                  </a:lnTo>
                  <a:lnTo>
                    <a:pt x="168465" y="154543"/>
                  </a:lnTo>
                  <a:lnTo>
                    <a:pt x="154177" y="157607"/>
                  </a:lnTo>
                  <a:lnTo>
                    <a:pt x="197313" y="157607"/>
                  </a:lnTo>
                  <a:lnTo>
                    <a:pt x="203684" y="148885"/>
                  </a:lnTo>
                  <a:lnTo>
                    <a:pt x="208565" y="137969"/>
                  </a:lnTo>
                  <a:lnTo>
                    <a:pt x="211494" y="125505"/>
                  </a:lnTo>
                  <a:lnTo>
                    <a:pt x="212471" y="111505"/>
                  </a:lnTo>
                  <a:lnTo>
                    <a:pt x="211516" y="97383"/>
                  </a:lnTo>
                  <a:lnTo>
                    <a:pt x="208645" y="84915"/>
                  </a:lnTo>
                  <a:lnTo>
                    <a:pt x="203844" y="74090"/>
                  </a:lnTo>
                  <a:lnTo>
                    <a:pt x="197755" y="65786"/>
                  </a:lnTo>
                  <a:close/>
                </a:path>
                <a:path w="1059179" h="175894">
                  <a:moveTo>
                    <a:pt x="363474" y="48133"/>
                  </a:moveTo>
                  <a:lnTo>
                    <a:pt x="322452" y="64515"/>
                  </a:lnTo>
                  <a:lnTo>
                    <a:pt x="304343" y="98752"/>
                  </a:lnTo>
                  <a:lnTo>
                    <a:pt x="303149" y="113157"/>
                  </a:lnTo>
                  <a:lnTo>
                    <a:pt x="304317" y="127009"/>
                  </a:lnTo>
                  <a:lnTo>
                    <a:pt x="330894" y="166546"/>
                  </a:lnTo>
                  <a:lnTo>
                    <a:pt x="363220" y="175387"/>
                  </a:lnTo>
                  <a:lnTo>
                    <a:pt x="371484" y="175079"/>
                  </a:lnTo>
                  <a:lnTo>
                    <a:pt x="410082" y="161925"/>
                  </a:lnTo>
                  <a:lnTo>
                    <a:pt x="407125" y="157099"/>
                  </a:lnTo>
                  <a:lnTo>
                    <a:pt x="367664" y="157099"/>
                  </a:lnTo>
                  <a:lnTo>
                    <a:pt x="359475" y="156458"/>
                  </a:lnTo>
                  <a:lnTo>
                    <a:pt x="327935" y="124007"/>
                  </a:lnTo>
                  <a:lnTo>
                    <a:pt x="327151" y="113791"/>
                  </a:lnTo>
                  <a:lnTo>
                    <a:pt x="420115" y="113791"/>
                  </a:lnTo>
                  <a:lnTo>
                    <a:pt x="421258" y="109854"/>
                  </a:lnTo>
                  <a:lnTo>
                    <a:pt x="421894" y="105410"/>
                  </a:lnTo>
                  <a:lnTo>
                    <a:pt x="421894" y="100584"/>
                  </a:lnTo>
                  <a:lnTo>
                    <a:pt x="421677" y="98043"/>
                  </a:lnTo>
                  <a:lnTo>
                    <a:pt x="327786" y="98043"/>
                  </a:lnTo>
                  <a:lnTo>
                    <a:pt x="328675" y="89153"/>
                  </a:lnTo>
                  <a:lnTo>
                    <a:pt x="364616" y="66421"/>
                  </a:lnTo>
                  <a:lnTo>
                    <a:pt x="409734" y="66421"/>
                  </a:lnTo>
                  <a:lnTo>
                    <a:pt x="406653" y="62864"/>
                  </a:lnTo>
                  <a:lnTo>
                    <a:pt x="398103" y="56384"/>
                  </a:lnTo>
                  <a:lnTo>
                    <a:pt x="388064" y="51784"/>
                  </a:lnTo>
                  <a:lnTo>
                    <a:pt x="376525" y="49041"/>
                  </a:lnTo>
                  <a:lnTo>
                    <a:pt x="363474" y="48133"/>
                  </a:lnTo>
                  <a:close/>
                </a:path>
                <a:path w="1059179" h="175894">
                  <a:moveTo>
                    <a:pt x="400430" y="146176"/>
                  </a:moveTo>
                  <a:lnTo>
                    <a:pt x="393453" y="150937"/>
                  </a:lnTo>
                  <a:lnTo>
                    <a:pt x="385667" y="154352"/>
                  </a:lnTo>
                  <a:lnTo>
                    <a:pt x="377070" y="156410"/>
                  </a:lnTo>
                  <a:lnTo>
                    <a:pt x="367664" y="157099"/>
                  </a:lnTo>
                  <a:lnTo>
                    <a:pt x="407125" y="157099"/>
                  </a:lnTo>
                  <a:lnTo>
                    <a:pt x="400430" y="146176"/>
                  </a:lnTo>
                  <a:close/>
                </a:path>
                <a:path w="1059179" h="175894">
                  <a:moveTo>
                    <a:pt x="409734" y="66421"/>
                  </a:moveTo>
                  <a:lnTo>
                    <a:pt x="364616" y="66421"/>
                  </a:lnTo>
                  <a:lnTo>
                    <a:pt x="372377" y="67018"/>
                  </a:lnTo>
                  <a:lnTo>
                    <a:pt x="379269" y="68818"/>
                  </a:lnTo>
                  <a:lnTo>
                    <a:pt x="399160" y="98043"/>
                  </a:lnTo>
                  <a:lnTo>
                    <a:pt x="421677" y="98043"/>
                  </a:lnTo>
                  <a:lnTo>
                    <a:pt x="420941" y="89386"/>
                  </a:lnTo>
                  <a:lnTo>
                    <a:pt x="418083" y="79390"/>
                  </a:lnTo>
                  <a:lnTo>
                    <a:pt x="413321" y="70562"/>
                  </a:lnTo>
                  <a:lnTo>
                    <a:pt x="409734" y="66421"/>
                  </a:lnTo>
                  <a:close/>
                </a:path>
                <a:path w="1059179" h="175894">
                  <a:moveTo>
                    <a:pt x="462787" y="50418"/>
                  </a:moveTo>
                  <a:lnTo>
                    <a:pt x="447166" y="50418"/>
                  </a:lnTo>
                  <a:lnTo>
                    <a:pt x="447166" y="173100"/>
                  </a:lnTo>
                  <a:lnTo>
                    <a:pt x="470026" y="173100"/>
                  </a:lnTo>
                  <a:lnTo>
                    <a:pt x="470026" y="81914"/>
                  </a:lnTo>
                  <a:lnTo>
                    <a:pt x="473075" y="77470"/>
                  </a:lnTo>
                  <a:lnTo>
                    <a:pt x="477392" y="73913"/>
                  </a:lnTo>
                  <a:lnTo>
                    <a:pt x="483107" y="70865"/>
                  </a:lnTo>
                  <a:lnTo>
                    <a:pt x="488823" y="67945"/>
                  </a:lnTo>
                  <a:lnTo>
                    <a:pt x="494283" y="66421"/>
                  </a:lnTo>
                  <a:lnTo>
                    <a:pt x="541842" y="66421"/>
                  </a:lnTo>
                  <a:lnTo>
                    <a:pt x="541710" y="66166"/>
                  </a:lnTo>
                  <a:lnTo>
                    <a:pt x="470026" y="66166"/>
                  </a:lnTo>
                  <a:lnTo>
                    <a:pt x="462787" y="50418"/>
                  </a:lnTo>
                  <a:close/>
                </a:path>
                <a:path w="1059179" h="175894">
                  <a:moveTo>
                    <a:pt x="541842" y="66421"/>
                  </a:moveTo>
                  <a:lnTo>
                    <a:pt x="509142" y="66421"/>
                  </a:lnTo>
                  <a:lnTo>
                    <a:pt x="516127" y="69087"/>
                  </a:lnTo>
                  <a:lnTo>
                    <a:pt x="520191" y="74295"/>
                  </a:lnTo>
                  <a:lnTo>
                    <a:pt x="522932" y="78938"/>
                  </a:lnTo>
                  <a:lnTo>
                    <a:pt x="524875" y="85058"/>
                  </a:lnTo>
                  <a:lnTo>
                    <a:pt x="526032" y="92654"/>
                  </a:lnTo>
                  <a:lnTo>
                    <a:pt x="526414" y="101726"/>
                  </a:lnTo>
                  <a:lnTo>
                    <a:pt x="526414" y="173100"/>
                  </a:lnTo>
                  <a:lnTo>
                    <a:pt x="549275" y="173100"/>
                  </a:lnTo>
                  <a:lnTo>
                    <a:pt x="549275" y="97154"/>
                  </a:lnTo>
                  <a:lnTo>
                    <a:pt x="546631" y="75672"/>
                  </a:lnTo>
                  <a:lnTo>
                    <a:pt x="541842" y="66421"/>
                  </a:lnTo>
                  <a:close/>
                </a:path>
                <a:path w="1059179" h="175894">
                  <a:moveTo>
                    <a:pt x="506983" y="48133"/>
                  </a:moveTo>
                  <a:lnTo>
                    <a:pt x="495030" y="49254"/>
                  </a:lnTo>
                  <a:lnTo>
                    <a:pt x="484885" y="52625"/>
                  </a:lnTo>
                  <a:lnTo>
                    <a:pt x="476551" y="58259"/>
                  </a:lnTo>
                  <a:lnTo>
                    <a:pt x="470026" y="66166"/>
                  </a:lnTo>
                  <a:lnTo>
                    <a:pt x="541710" y="66166"/>
                  </a:lnTo>
                  <a:lnTo>
                    <a:pt x="538702" y="60356"/>
                  </a:lnTo>
                  <a:lnTo>
                    <a:pt x="525486" y="51184"/>
                  </a:lnTo>
                  <a:lnTo>
                    <a:pt x="506983" y="48133"/>
                  </a:lnTo>
                  <a:close/>
                </a:path>
                <a:path w="1059179" h="175894">
                  <a:moveTo>
                    <a:pt x="632586" y="48133"/>
                  </a:moveTo>
                  <a:lnTo>
                    <a:pt x="591311" y="67563"/>
                  </a:lnTo>
                  <a:lnTo>
                    <a:pt x="574039" y="114808"/>
                  </a:lnTo>
                  <a:lnTo>
                    <a:pt x="574988" y="127853"/>
                  </a:lnTo>
                  <a:lnTo>
                    <a:pt x="597122" y="165990"/>
                  </a:lnTo>
                  <a:lnTo>
                    <a:pt x="628269" y="175260"/>
                  </a:lnTo>
                  <a:lnTo>
                    <a:pt x="639008" y="174547"/>
                  </a:lnTo>
                  <a:lnTo>
                    <a:pt x="648366" y="172418"/>
                  </a:lnTo>
                  <a:lnTo>
                    <a:pt x="656343" y="168884"/>
                  </a:lnTo>
                  <a:lnTo>
                    <a:pt x="662939" y="163957"/>
                  </a:lnTo>
                  <a:lnTo>
                    <a:pt x="685800" y="163957"/>
                  </a:lnTo>
                  <a:lnTo>
                    <a:pt x="685800" y="157099"/>
                  </a:lnTo>
                  <a:lnTo>
                    <a:pt x="640460" y="157099"/>
                  </a:lnTo>
                  <a:lnTo>
                    <a:pt x="621958" y="154314"/>
                  </a:lnTo>
                  <a:lnTo>
                    <a:pt x="608742" y="145970"/>
                  </a:lnTo>
                  <a:lnTo>
                    <a:pt x="600813" y="132078"/>
                  </a:lnTo>
                  <a:lnTo>
                    <a:pt x="598170" y="112649"/>
                  </a:lnTo>
                  <a:lnTo>
                    <a:pt x="598864" y="103058"/>
                  </a:lnTo>
                  <a:lnTo>
                    <a:pt x="622633" y="69675"/>
                  </a:lnTo>
                  <a:lnTo>
                    <a:pt x="639317" y="66421"/>
                  </a:lnTo>
                  <a:lnTo>
                    <a:pt x="685800" y="66421"/>
                  </a:lnTo>
                  <a:lnTo>
                    <a:pt x="685800" y="57023"/>
                  </a:lnTo>
                  <a:lnTo>
                    <a:pt x="662939" y="57023"/>
                  </a:lnTo>
                  <a:lnTo>
                    <a:pt x="657179" y="53115"/>
                  </a:lnTo>
                  <a:lnTo>
                    <a:pt x="650192" y="50339"/>
                  </a:lnTo>
                  <a:lnTo>
                    <a:pt x="641990" y="48682"/>
                  </a:lnTo>
                  <a:lnTo>
                    <a:pt x="632586" y="48133"/>
                  </a:lnTo>
                  <a:close/>
                </a:path>
                <a:path w="1059179" h="175894">
                  <a:moveTo>
                    <a:pt x="685800" y="163957"/>
                  </a:moveTo>
                  <a:lnTo>
                    <a:pt x="662939" y="163957"/>
                  </a:lnTo>
                  <a:lnTo>
                    <a:pt x="662939" y="172974"/>
                  </a:lnTo>
                  <a:lnTo>
                    <a:pt x="685800" y="172974"/>
                  </a:lnTo>
                  <a:lnTo>
                    <a:pt x="685800" y="163957"/>
                  </a:lnTo>
                  <a:close/>
                </a:path>
                <a:path w="1059179" h="175894">
                  <a:moveTo>
                    <a:pt x="685800" y="66421"/>
                  </a:moveTo>
                  <a:lnTo>
                    <a:pt x="639317" y="66421"/>
                  </a:lnTo>
                  <a:lnTo>
                    <a:pt x="646437" y="67184"/>
                  </a:lnTo>
                  <a:lnTo>
                    <a:pt x="652748" y="69484"/>
                  </a:lnTo>
                  <a:lnTo>
                    <a:pt x="658248" y="73332"/>
                  </a:lnTo>
                  <a:lnTo>
                    <a:pt x="662939" y="78739"/>
                  </a:lnTo>
                  <a:lnTo>
                    <a:pt x="662939" y="146812"/>
                  </a:lnTo>
                  <a:lnTo>
                    <a:pt x="661670" y="149351"/>
                  </a:lnTo>
                  <a:lnTo>
                    <a:pt x="658495" y="151637"/>
                  </a:lnTo>
                  <a:lnTo>
                    <a:pt x="653414" y="153797"/>
                  </a:lnTo>
                  <a:lnTo>
                    <a:pt x="648461" y="155955"/>
                  </a:lnTo>
                  <a:lnTo>
                    <a:pt x="644016" y="157099"/>
                  </a:lnTo>
                  <a:lnTo>
                    <a:pt x="685800" y="157099"/>
                  </a:lnTo>
                  <a:lnTo>
                    <a:pt x="685800" y="66421"/>
                  </a:lnTo>
                  <a:close/>
                </a:path>
                <a:path w="1059179" h="175894">
                  <a:moveTo>
                    <a:pt x="685800" y="0"/>
                  </a:moveTo>
                  <a:lnTo>
                    <a:pt x="662939" y="0"/>
                  </a:lnTo>
                  <a:lnTo>
                    <a:pt x="662939" y="57023"/>
                  </a:lnTo>
                  <a:lnTo>
                    <a:pt x="685800" y="57023"/>
                  </a:lnTo>
                  <a:lnTo>
                    <a:pt x="685800" y="0"/>
                  </a:lnTo>
                  <a:close/>
                </a:path>
                <a:path w="1059179" h="175894">
                  <a:moveTo>
                    <a:pt x="740028" y="50418"/>
                  </a:moveTo>
                  <a:lnTo>
                    <a:pt x="717169" y="50418"/>
                  </a:lnTo>
                  <a:lnTo>
                    <a:pt x="717169" y="130937"/>
                  </a:lnTo>
                  <a:lnTo>
                    <a:pt x="734710" y="168904"/>
                  </a:lnTo>
                  <a:lnTo>
                    <a:pt x="760856" y="175387"/>
                  </a:lnTo>
                  <a:lnTo>
                    <a:pt x="768223" y="175387"/>
                  </a:lnTo>
                  <a:lnTo>
                    <a:pt x="798522" y="157099"/>
                  </a:lnTo>
                  <a:lnTo>
                    <a:pt x="765936" y="157099"/>
                  </a:lnTo>
                  <a:lnTo>
                    <a:pt x="754602" y="155315"/>
                  </a:lnTo>
                  <a:lnTo>
                    <a:pt x="746505" y="149971"/>
                  </a:lnTo>
                  <a:lnTo>
                    <a:pt x="741648" y="141079"/>
                  </a:lnTo>
                  <a:lnTo>
                    <a:pt x="740028" y="128650"/>
                  </a:lnTo>
                  <a:lnTo>
                    <a:pt x="740028" y="50418"/>
                  </a:lnTo>
                  <a:close/>
                </a:path>
                <a:path w="1059179" h="175894">
                  <a:moveTo>
                    <a:pt x="821944" y="156083"/>
                  </a:moveTo>
                  <a:lnTo>
                    <a:pt x="799083" y="156083"/>
                  </a:lnTo>
                  <a:lnTo>
                    <a:pt x="799083" y="173100"/>
                  </a:lnTo>
                  <a:lnTo>
                    <a:pt x="821944" y="173100"/>
                  </a:lnTo>
                  <a:lnTo>
                    <a:pt x="821944" y="156083"/>
                  </a:lnTo>
                  <a:close/>
                </a:path>
                <a:path w="1059179" h="175894">
                  <a:moveTo>
                    <a:pt x="821944" y="50418"/>
                  </a:moveTo>
                  <a:lnTo>
                    <a:pt x="799083" y="50418"/>
                  </a:lnTo>
                  <a:lnTo>
                    <a:pt x="799083" y="136525"/>
                  </a:lnTo>
                  <a:lnTo>
                    <a:pt x="797051" y="141986"/>
                  </a:lnTo>
                  <a:lnTo>
                    <a:pt x="792860" y="146685"/>
                  </a:lnTo>
                  <a:lnTo>
                    <a:pt x="786637" y="150875"/>
                  </a:lnTo>
                  <a:lnTo>
                    <a:pt x="780414" y="154939"/>
                  </a:lnTo>
                  <a:lnTo>
                    <a:pt x="773556" y="157099"/>
                  </a:lnTo>
                  <a:lnTo>
                    <a:pt x="798522" y="157099"/>
                  </a:lnTo>
                  <a:lnTo>
                    <a:pt x="799083" y="156083"/>
                  </a:lnTo>
                  <a:lnTo>
                    <a:pt x="821944" y="156083"/>
                  </a:lnTo>
                  <a:lnTo>
                    <a:pt x="821944" y="50418"/>
                  </a:lnTo>
                  <a:close/>
                </a:path>
                <a:path w="1059179" h="175894">
                  <a:moveTo>
                    <a:pt x="877188" y="50418"/>
                  </a:moveTo>
                  <a:lnTo>
                    <a:pt x="854328" y="50418"/>
                  </a:lnTo>
                  <a:lnTo>
                    <a:pt x="854328" y="173100"/>
                  </a:lnTo>
                  <a:lnTo>
                    <a:pt x="877188" y="173100"/>
                  </a:lnTo>
                  <a:lnTo>
                    <a:pt x="877188" y="102742"/>
                  </a:lnTo>
                  <a:lnTo>
                    <a:pt x="877760" y="95502"/>
                  </a:lnTo>
                  <a:lnTo>
                    <a:pt x="879474" y="88820"/>
                  </a:lnTo>
                  <a:lnTo>
                    <a:pt x="882332" y="82686"/>
                  </a:lnTo>
                  <a:lnTo>
                    <a:pt x="886332" y="77088"/>
                  </a:lnTo>
                  <a:lnTo>
                    <a:pt x="892301" y="69976"/>
                  </a:lnTo>
                  <a:lnTo>
                    <a:pt x="877188" y="69976"/>
                  </a:lnTo>
                  <a:lnTo>
                    <a:pt x="877188" y="50418"/>
                  </a:lnTo>
                  <a:close/>
                </a:path>
                <a:path w="1059179" h="175894">
                  <a:moveTo>
                    <a:pt x="924752" y="66421"/>
                  </a:moveTo>
                  <a:lnTo>
                    <a:pt x="912622" y="66421"/>
                  </a:lnTo>
                  <a:lnTo>
                    <a:pt x="917575" y="68072"/>
                  </a:lnTo>
                  <a:lnTo>
                    <a:pt x="922527" y="71374"/>
                  </a:lnTo>
                  <a:lnTo>
                    <a:pt x="924752" y="66421"/>
                  </a:lnTo>
                  <a:close/>
                </a:path>
                <a:path w="1059179" h="175894">
                  <a:moveTo>
                    <a:pt x="918463" y="48133"/>
                  </a:moveTo>
                  <a:lnTo>
                    <a:pt x="914400" y="48133"/>
                  </a:lnTo>
                  <a:lnTo>
                    <a:pt x="902799" y="49492"/>
                  </a:lnTo>
                  <a:lnTo>
                    <a:pt x="892746" y="53578"/>
                  </a:lnTo>
                  <a:lnTo>
                    <a:pt x="884217" y="60402"/>
                  </a:lnTo>
                  <a:lnTo>
                    <a:pt x="877188" y="69976"/>
                  </a:lnTo>
                  <a:lnTo>
                    <a:pt x="892301" y="69976"/>
                  </a:lnTo>
                  <a:lnTo>
                    <a:pt x="899413" y="66421"/>
                  </a:lnTo>
                  <a:lnTo>
                    <a:pt x="924752" y="66421"/>
                  </a:lnTo>
                  <a:lnTo>
                    <a:pt x="932052" y="50164"/>
                  </a:lnTo>
                  <a:lnTo>
                    <a:pt x="924432" y="48767"/>
                  </a:lnTo>
                  <a:lnTo>
                    <a:pt x="918463" y="48133"/>
                  </a:lnTo>
                  <a:close/>
                </a:path>
                <a:path w="1059179" h="175894">
                  <a:moveTo>
                    <a:pt x="1000505" y="48133"/>
                  </a:moveTo>
                  <a:lnTo>
                    <a:pt x="959484" y="64515"/>
                  </a:lnTo>
                  <a:lnTo>
                    <a:pt x="941375" y="98752"/>
                  </a:lnTo>
                  <a:lnTo>
                    <a:pt x="940180" y="113157"/>
                  </a:lnTo>
                  <a:lnTo>
                    <a:pt x="941349" y="127009"/>
                  </a:lnTo>
                  <a:lnTo>
                    <a:pt x="967926" y="166546"/>
                  </a:lnTo>
                  <a:lnTo>
                    <a:pt x="1000251" y="175387"/>
                  </a:lnTo>
                  <a:lnTo>
                    <a:pt x="1008516" y="175079"/>
                  </a:lnTo>
                  <a:lnTo>
                    <a:pt x="1047114" y="161925"/>
                  </a:lnTo>
                  <a:lnTo>
                    <a:pt x="1044157" y="157099"/>
                  </a:lnTo>
                  <a:lnTo>
                    <a:pt x="1004697" y="157099"/>
                  </a:lnTo>
                  <a:lnTo>
                    <a:pt x="996507" y="156458"/>
                  </a:lnTo>
                  <a:lnTo>
                    <a:pt x="964967" y="124007"/>
                  </a:lnTo>
                  <a:lnTo>
                    <a:pt x="964183" y="113791"/>
                  </a:lnTo>
                  <a:lnTo>
                    <a:pt x="1057148" y="113791"/>
                  </a:lnTo>
                  <a:lnTo>
                    <a:pt x="1058290" y="109854"/>
                  </a:lnTo>
                  <a:lnTo>
                    <a:pt x="1058926" y="105410"/>
                  </a:lnTo>
                  <a:lnTo>
                    <a:pt x="1058926" y="100584"/>
                  </a:lnTo>
                  <a:lnTo>
                    <a:pt x="1058709" y="98043"/>
                  </a:lnTo>
                  <a:lnTo>
                    <a:pt x="964819" y="98043"/>
                  </a:lnTo>
                  <a:lnTo>
                    <a:pt x="965707" y="89153"/>
                  </a:lnTo>
                  <a:lnTo>
                    <a:pt x="1001649" y="66421"/>
                  </a:lnTo>
                  <a:lnTo>
                    <a:pt x="1046766" y="66421"/>
                  </a:lnTo>
                  <a:lnTo>
                    <a:pt x="1043685" y="62864"/>
                  </a:lnTo>
                  <a:lnTo>
                    <a:pt x="1035135" y="56384"/>
                  </a:lnTo>
                  <a:lnTo>
                    <a:pt x="1025096" y="51784"/>
                  </a:lnTo>
                  <a:lnTo>
                    <a:pt x="1013557" y="49041"/>
                  </a:lnTo>
                  <a:lnTo>
                    <a:pt x="1000505" y="48133"/>
                  </a:lnTo>
                  <a:close/>
                </a:path>
                <a:path w="1059179" h="175894">
                  <a:moveTo>
                    <a:pt x="1037462" y="146176"/>
                  </a:moveTo>
                  <a:lnTo>
                    <a:pt x="1030485" y="150937"/>
                  </a:lnTo>
                  <a:lnTo>
                    <a:pt x="1022699" y="154352"/>
                  </a:lnTo>
                  <a:lnTo>
                    <a:pt x="1014102" y="156410"/>
                  </a:lnTo>
                  <a:lnTo>
                    <a:pt x="1004697" y="157099"/>
                  </a:lnTo>
                  <a:lnTo>
                    <a:pt x="1044157" y="157099"/>
                  </a:lnTo>
                  <a:lnTo>
                    <a:pt x="1037462" y="146176"/>
                  </a:lnTo>
                  <a:close/>
                </a:path>
                <a:path w="1059179" h="175894">
                  <a:moveTo>
                    <a:pt x="1046766" y="66421"/>
                  </a:moveTo>
                  <a:lnTo>
                    <a:pt x="1001649" y="66421"/>
                  </a:lnTo>
                  <a:lnTo>
                    <a:pt x="1009409" y="67018"/>
                  </a:lnTo>
                  <a:lnTo>
                    <a:pt x="1016301" y="68818"/>
                  </a:lnTo>
                  <a:lnTo>
                    <a:pt x="1036192" y="98043"/>
                  </a:lnTo>
                  <a:lnTo>
                    <a:pt x="1058709" y="98043"/>
                  </a:lnTo>
                  <a:lnTo>
                    <a:pt x="1057973" y="89386"/>
                  </a:lnTo>
                  <a:lnTo>
                    <a:pt x="1055116" y="79390"/>
                  </a:lnTo>
                  <a:lnTo>
                    <a:pt x="1050353" y="70562"/>
                  </a:lnTo>
                  <a:lnTo>
                    <a:pt x="1046766" y="66421"/>
                  </a:lnTo>
                  <a:close/>
                </a:path>
              </a:pathLst>
            </a:custGeom>
            <a:solidFill>
              <a:srgbClr val="D5D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5572" y="2321687"/>
              <a:ext cx="1267078" cy="22123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01170" y="2321687"/>
              <a:ext cx="1762633" cy="21475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62228" y="2369820"/>
              <a:ext cx="211835" cy="12725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348726" y="2719070"/>
              <a:ext cx="908685" cy="159385"/>
            </a:xfrm>
            <a:custGeom>
              <a:avLst/>
              <a:gdLst/>
              <a:ahLst/>
              <a:cxnLst/>
              <a:rect l="l" t="t" r="r" b="b"/>
              <a:pathLst>
                <a:path w="908684" h="159385">
                  <a:moveTo>
                    <a:pt x="60325" y="31750"/>
                  </a:moveTo>
                  <a:lnTo>
                    <a:pt x="19303" y="48132"/>
                  </a:lnTo>
                  <a:lnTo>
                    <a:pt x="1194" y="82369"/>
                  </a:lnTo>
                  <a:lnTo>
                    <a:pt x="0" y="96774"/>
                  </a:lnTo>
                  <a:lnTo>
                    <a:pt x="1168" y="110626"/>
                  </a:lnTo>
                  <a:lnTo>
                    <a:pt x="27745" y="150163"/>
                  </a:lnTo>
                  <a:lnTo>
                    <a:pt x="60071" y="159003"/>
                  </a:lnTo>
                  <a:lnTo>
                    <a:pt x="68335" y="158696"/>
                  </a:lnTo>
                  <a:lnTo>
                    <a:pt x="106933" y="145541"/>
                  </a:lnTo>
                  <a:lnTo>
                    <a:pt x="103976" y="140715"/>
                  </a:lnTo>
                  <a:lnTo>
                    <a:pt x="64516" y="140715"/>
                  </a:lnTo>
                  <a:lnTo>
                    <a:pt x="56326" y="140075"/>
                  </a:lnTo>
                  <a:lnTo>
                    <a:pt x="24786" y="107624"/>
                  </a:lnTo>
                  <a:lnTo>
                    <a:pt x="24002" y="97408"/>
                  </a:lnTo>
                  <a:lnTo>
                    <a:pt x="116967" y="97408"/>
                  </a:lnTo>
                  <a:lnTo>
                    <a:pt x="118109" y="93471"/>
                  </a:lnTo>
                  <a:lnTo>
                    <a:pt x="118745" y="89026"/>
                  </a:lnTo>
                  <a:lnTo>
                    <a:pt x="118745" y="84200"/>
                  </a:lnTo>
                  <a:lnTo>
                    <a:pt x="118528" y="81660"/>
                  </a:lnTo>
                  <a:lnTo>
                    <a:pt x="24638" y="81660"/>
                  </a:lnTo>
                  <a:lnTo>
                    <a:pt x="25526" y="72770"/>
                  </a:lnTo>
                  <a:lnTo>
                    <a:pt x="61468" y="50037"/>
                  </a:lnTo>
                  <a:lnTo>
                    <a:pt x="106585" y="50037"/>
                  </a:lnTo>
                  <a:lnTo>
                    <a:pt x="103504" y="46481"/>
                  </a:lnTo>
                  <a:lnTo>
                    <a:pt x="94954" y="40001"/>
                  </a:lnTo>
                  <a:lnTo>
                    <a:pt x="84915" y="35401"/>
                  </a:lnTo>
                  <a:lnTo>
                    <a:pt x="73376" y="32658"/>
                  </a:lnTo>
                  <a:lnTo>
                    <a:pt x="60325" y="31750"/>
                  </a:lnTo>
                  <a:close/>
                </a:path>
                <a:path w="908684" h="159385">
                  <a:moveTo>
                    <a:pt x="97281" y="129793"/>
                  </a:moveTo>
                  <a:lnTo>
                    <a:pt x="90304" y="134554"/>
                  </a:lnTo>
                  <a:lnTo>
                    <a:pt x="82518" y="137969"/>
                  </a:lnTo>
                  <a:lnTo>
                    <a:pt x="73921" y="140027"/>
                  </a:lnTo>
                  <a:lnTo>
                    <a:pt x="64516" y="140715"/>
                  </a:lnTo>
                  <a:lnTo>
                    <a:pt x="103976" y="140715"/>
                  </a:lnTo>
                  <a:lnTo>
                    <a:pt x="97281" y="129793"/>
                  </a:lnTo>
                  <a:close/>
                </a:path>
                <a:path w="908684" h="159385">
                  <a:moveTo>
                    <a:pt x="106585" y="50037"/>
                  </a:moveTo>
                  <a:lnTo>
                    <a:pt x="61468" y="50037"/>
                  </a:lnTo>
                  <a:lnTo>
                    <a:pt x="69228" y="50635"/>
                  </a:lnTo>
                  <a:lnTo>
                    <a:pt x="76120" y="52435"/>
                  </a:lnTo>
                  <a:lnTo>
                    <a:pt x="96012" y="81660"/>
                  </a:lnTo>
                  <a:lnTo>
                    <a:pt x="118528" y="81660"/>
                  </a:lnTo>
                  <a:lnTo>
                    <a:pt x="117792" y="73003"/>
                  </a:lnTo>
                  <a:lnTo>
                    <a:pt x="114935" y="63007"/>
                  </a:lnTo>
                  <a:lnTo>
                    <a:pt x="110172" y="54179"/>
                  </a:lnTo>
                  <a:lnTo>
                    <a:pt x="106585" y="50037"/>
                  </a:lnTo>
                  <a:close/>
                </a:path>
                <a:path w="908684" h="159385">
                  <a:moveTo>
                    <a:pt x="157225" y="34035"/>
                  </a:moveTo>
                  <a:lnTo>
                    <a:pt x="131572" y="34035"/>
                  </a:lnTo>
                  <a:lnTo>
                    <a:pt x="174498" y="93979"/>
                  </a:lnTo>
                  <a:lnTo>
                    <a:pt x="127634" y="156717"/>
                  </a:lnTo>
                  <a:lnTo>
                    <a:pt x="154431" y="156717"/>
                  </a:lnTo>
                  <a:lnTo>
                    <a:pt x="185800" y="112013"/>
                  </a:lnTo>
                  <a:lnTo>
                    <a:pt x="211725" y="112013"/>
                  </a:lnTo>
                  <a:lnTo>
                    <a:pt x="196976" y="93979"/>
                  </a:lnTo>
                  <a:lnTo>
                    <a:pt x="210877" y="76200"/>
                  </a:lnTo>
                  <a:lnTo>
                    <a:pt x="186181" y="76200"/>
                  </a:lnTo>
                  <a:lnTo>
                    <a:pt x="157225" y="34035"/>
                  </a:lnTo>
                  <a:close/>
                </a:path>
                <a:path w="908684" h="159385">
                  <a:moveTo>
                    <a:pt x="211725" y="112013"/>
                  </a:moveTo>
                  <a:lnTo>
                    <a:pt x="185800" y="112013"/>
                  </a:lnTo>
                  <a:lnTo>
                    <a:pt x="220979" y="156717"/>
                  </a:lnTo>
                  <a:lnTo>
                    <a:pt x="248284" y="156717"/>
                  </a:lnTo>
                  <a:lnTo>
                    <a:pt x="211725" y="112013"/>
                  </a:lnTo>
                  <a:close/>
                </a:path>
                <a:path w="908684" h="159385">
                  <a:moveTo>
                    <a:pt x="243840" y="34035"/>
                  </a:moveTo>
                  <a:lnTo>
                    <a:pt x="218567" y="34035"/>
                  </a:lnTo>
                  <a:lnTo>
                    <a:pt x="186181" y="76200"/>
                  </a:lnTo>
                  <a:lnTo>
                    <a:pt x="210877" y="76200"/>
                  </a:lnTo>
                  <a:lnTo>
                    <a:pt x="243840" y="34035"/>
                  </a:lnTo>
                  <a:close/>
                </a:path>
                <a:path w="908684" h="159385">
                  <a:moveTo>
                    <a:pt x="295401" y="51180"/>
                  </a:moveTo>
                  <a:lnTo>
                    <a:pt x="272542" y="51180"/>
                  </a:lnTo>
                  <a:lnTo>
                    <a:pt x="272542" y="120903"/>
                  </a:lnTo>
                  <a:lnTo>
                    <a:pt x="294830" y="156321"/>
                  </a:lnTo>
                  <a:lnTo>
                    <a:pt x="308864" y="159003"/>
                  </a:lnTo>
                  <a:lnTo>
                    <a:pt x="317228" y="158789"/>
                  </a:lnTo>
                  <a:lnTo>
                    <a:pt x="325199" y="158146"/>
                  </a:lnTo>
                  <a:lnTo>
                    <a:pt x="332813" y="157075"/>
                  </a:lnTo>
                  <a:lnTo>
                    <a:pt x="340105" y="155575"/>
                  </a:lnTo>
                  <a:lnTo>
                    <a:pt x="337449" y="140715"/>
                  </a:lnTo>
                  <a:lnTo>
                    <a:pt x="310388" y="140715"/>
                  </a:lnTo>
                  <a:lnTo>
                    <a:pt x="304546" y="138556"/>
                  </a:lnTo>
                  <a:lnTo>
                    <a:pt x="297306" y="129793"/>
                  </a:lnTo>
                  <a:lnTo>
                    <a:pt x="295401" y="122427"/>
                  </a:lnTo>
                  <a:lnTo>
                    <a:pt x="295401" y="51180"/>
                  </a:lnTo>
                  <a:close/>
                </a:path>
                <a:path w="908684" h="159385">
                  <a:moveTo>
                    <a:pt x="336676" y="136397"/>
                  </a:moveTo>
                  <a:lnTo>
                    <a:pt x="330453" y="139318"/>
                  </a:lnTo>
                  <a:lnTo>
                    <a:pt x="324357" y="140715"/>
                  </a:lnTo>
                  <a:lnTo>
                    <a:pt x="337449" y="140715"/>
                  </a:lnTo>
                  <a:lnTo>
                    <a:pt x="336676" y="136397"/>
                  </a:lnTo>
                  <a:close/>
                </a:path>
                <a:path w="908684" h="159385">
                  <a:moveTo>
                    <a:pt x="330834" y="34035"/>
                  </a:moveTo>
                  <a:lnTo>
                    <a:pt x="257682" y="34035"/>
                  </a:lnTo>
                  <a:lnTo>
                    <a:pt x="257682" y="51180"/>
                  </a:lnTo>
                  <a:lnTo>
                    <a:pt x="330834" y="51180"/>
                  </a:lnTo>
                  <a:lnTo>
                    <a:pt x="330834" y="34035"/>
                  </a:lnTo>
                  <a:close/>
                </a:path>
                <a:path w="908684" h="159385">
                  <a:moveTo>
                    <a:pt x="295401" y="0"/>
                  </a:moveTo>
                  <a:lnTo>
                    <a:pt x="272542" y="8254"/>
                  </a:lnTo>
                  <a:lnTo>
                    <a:pt x="272542" y="34035"/>
                  </a:lnTo>
                  <a:lnTo>
                    <a:pt x="295401" y="34035"/>
                  </a:lnTo>
                  <a:lnTo>
                    <a:pt x="295401" y="0"/>
                  </a:lnTo>
                  <a:close/>
                </a:path>
                <a:path w="908684" h="159385">
                  <a:moveTo>
                    <a:pt x="386588" y="34035"/>
                  </a:moveTo>
                  <a:lnTo>
                    <a:pt x="363727" y="34035"/>
                  </a:lnTo>
                  <a:lnTo>
                    <a:pt x="363727" y="156717"/>
                  </a:lnTo>
                  <a:lnTo>
                    <a:pt x="386588" y="156717"/>
                  </a:lnTo>
                  <a:lnTo>
                    <a:pt x="386588" y="86359"/>
                  </a:lnTo>
                  <a:lnTo>
                    <a:pt x="387159" y="79119"/>
                  </a:lnTo>
                  <a:lnTo>
                    <a:pt x="388874" y="72437"/>
                  </a:lnTo>
                  <a:lnTo>
                    <a:pt x="391731" y="66303"/>
                  </a:lnTo>
                  <a:lnTo>
                    <a:pt x="395731" y="60705"/>
                  </a:lnTo>
                  <a:lnTo>
                    <a:pt x="401700" y="53593"/>
                  </a:lnTo>
                  <a:lnTo>
                    <a:pt x="386588" y="53593"/>
                  </a:lnTo>
                  <a:lnTo>
                    <a:pt x="386588" y="34035"/>
                  </a:lnTo>
                  <a:close/>
                </a:path>
                <a:path w="908684" h="159385">
                  <a:moveTo>
                    <a:pt x="434151" y="50037"/>
                  </a:moveTo>
                  <a:lnTo>
                    <a:pt x="422021" y="50037"/>
                  </a:lnTo>
                  <a:lnTo>
                    <a:pt x="426974" y="51688"/>
                  </a:lnTo>
                  <a:lnTo>
                    <a:pt x="431926" y="54990"/>
                  </a:lnTo>
                  <a:lnTo>
                    <a:pt x="434151" y="50037"/>
                  </a:lnTo>
                  <a:close/>
                </a:path>
                <a:path w="908684" h="159385">
                  <a:moveTo>
                    <a:pt x="427863" y="31750"/>
                  </a:moveTo>
                  <a:lnTo>
                    <a:pt x="423799" y="31750"/>
                  </a:lnTo>
                  <a:lnTo>
                    <a:pt x="412198" y="33109"/>
                  </a:lnTo>
                  <a:lnTo>
                    <a:pt x="402145" y="37195"/>
                  </a:lnTo>
                  <a:lnTo>
                    <a:pt x="393616" y="44019"/>
                  </a:lnTo>
                  <a:lnTo>
                    <a:pt x="386588" y="53593"/>
                  </a:lnTo>
                  <a:lnTo>
                    <a:pt x="401700" y="53593"/>
                  </a:lnTo>
                  <a:lnTo>
                    <a:pt x="408813" y="50037"/>
                  </a:lnTo>
                  <a:lnTo>
                    <a:pt x="434151" y="50037"/>
                  </a:lnTo>
                  <a:lnTo>
                    <a:pt x="441451" y="33781"/>
                  </a:lnTo>
                  <a:lnTo>
                    <a:pt x="433831" y="32384"/>
                  </a:lnTo>
                  <a:lnTo>
                    <a:pt x="427863" y="31750"/>
                  </a:lnTo>
                  <a:close/>
                </a:path>
                <a:path w="908684" h="159385">
                  <a:moveTo>
                    <a:pt x="511428" y="31750"/>
                  </a:moveTo>
                  <a:lnTo>
                    <a:pt x="470407" y="48132"/>
                  </a:lnTo>
                  <a:lnTo>
                    <a:pt x="452298" y="82369"/>
                  </a:lnTo>
                  <a:lnTo>
                    <a:pt x="451103" y="96774"/>
                  </a:lnTo>
                  <a:lnTo>
                    <a:pt x="452272" y="110626"/>
                  </a:lnTo>
                  <a:lnTo>
                    <a:pt x="478849" y="150163"/>
                  </a:lnTo>
                  <a:lnTo>
                    <a:pt x="511175" y="159003"/>
                  </a:lnTo>
                  <a:lnTo>
                    <a:pt x="519439" y="158696"/>
                  </a:lnTo>
                  <a:lnTo>
                    <a:pt x="558038" y="145541"/>
                  </a:lnTo>
                  <a:lnTo>
                    <a:pt x="555080" y="140715"/>
                  </a:lnTo>
                  <a:lnTo>
                    <a:pt x="515620" y="140715"/>
                  </a:lnTo>
                  <a:lnTo>
                    <a:pt x="507430" y="140075"/>
                  </a:lnTo>
                  <a:lnTo>
                    <a:pt x="475890" y="107624"/>
                  </a:lnTo>
                  <a:lnTo>
                    <a:pt x="475106" y="97408"/>
                  </a:lnTo>
                  <a:lnTo>
                    <a:pt x="568071" y="97408"/>
                  </a:lnTo>
                  <a:lnTo>
                    <a:pt x="569214" y="93471"/>
                  </a:lnTo>
                  <a:lnTo>
                    <a:pt x="569849" y="89026"/>
                  </a:lnTo>
                  <a:lnTo>
                    <a:pt x="569849" y="84200"/>
                  </a:lnTo>
                  <a:lnTo>
                    <a:pt x="569632" y="81660"/>
                  </a:lnTo>
                  <a:lnTo>
                    <a:pt x="475742" y="81660"/>
                  </a:lnTo>
                  <a:lnTo>
                    <a:pt x="476630" y="72770"/>
                  </a:lnTo>
                  <a:lnTo>
                    <a:pt x="512572" y="50037"/>
                  </a:lnTo>
                  <a:lnTo>
                    <a:pt x="557689" y="50037"/>
                  </a:lnTo>
                  <a:lnTo>
                    <a:pt x="554608" y="46481"/>
                  </a:lnTo>
                  <a:lnTo>
                    <a:pt x="546058" y="40001"/>
                  </a:lnTo>
                  <a:lnTo>
                    <a:pt x="536019" y="35401"/>
                  </a:lnTo>
                  <a:lnTo>
                    <a:pt x="524480" y="32658"/>
                  </a:lnTo>
                  <a:lnTo>
                    <a:pt x="511428" y="31750"/>
                  </a:lnTo>
                  <a:close/>
                </a:path>
                <a:path w="908684" h="159385">
                  <a:moveTo>
                    <a:pt x="548385" y="129793"/>
                  </a:moveTo>
                  <a:lnTo>
                    <a:pt x="541408" y="134554"/>
                  </a:lnTo>
                  <a:lnTo>
                    <a:pt x="533622" y="137969"/>
                  </a:lnTo>
                  <a:lnTo>
                    <a:pt x="525025" y="140027"/>
                  </a:lnTo>
                  <a:lnTo>
                    <a:pt x="515620" y="140715"/>
                  </a:lnTo>
                  <a:lnTo>
                    <a:pt x="555080" y="140715"/>
                  </a:lnTo>
                  <a:lnTo>
                    <a:pt x="548385" y="129793"/>
                  </a:lnTo>
                  <a:close/>
                </a:path>
                <a:path w="908684" h="159385">
                  <a:moveTo>
                    <a:pt x="557689" y="50037"/>
                  </a:moveTo>
                  <a:lnTo>
                    <a:pt x="512572" y="50037"/>
                  </a:lnTo>
                  <a:lnTo>
                    <a:pt x="520332" y="50635"/>
                  </a:lnTo>
                  <a:lnTo>
                    <a:pt x="527224" y="52435"/>
                  </a:lnTo>
                  <a:lnTo>
                    <a:pt x="547116" y="81660"/>
                  </a:lnTo>
                  <a:lnTo>
                    <a:pt x="569632" y="81660"/>
                  </a:lnTo>
                  <a:lnTo>
                    <a:pt x="568896" y="73003"/>
                  </a:lnTo>
                  <a:lnTo>
                    <a:pt x="566039" y="63007"/>
                  </a:lnTo>
                  <a:lnTo>
                    <a:pt x="561276" y="54179"/>
                  </a:lnTo>
                  <a:lnTo>
                    <a:pt x="557689" y="50037"/>
                  </a:lnTo>
                  <a:close/>
                </a:path>
                <a:path w="908684" h="159385">
                  <a:moveTo>
                    <a:pt x="609980" y="34035"/>
                  </a:moveTo>
                  <a:lnTo>
                    <a:pt x="595122" y="34035"/>
                  </a:lnTo>
                  <a:lnTo>
                    <a:pt x="595122" y="156717"/>
                  </a:lnTo>
                  <a:lnTo>
                    <a:pt x="617981" y="156717"/>
                  </a:lnTo>
                  <a:lnTo>
                    <a:pt x="617981" y="66166"/>
                  </a:lnTo>
                  <a:lnTo>
                    <a:pt x="620141" y="62102"/>
                  </a:lnTo>
                  <a:lnTo>
                    <a:pt x="623824" y="58419"/>
                  </a:lnTo>
                  <a:lnTo>
                    <a:pt x="629030" y="55117"/>
                  </a:lnTo>
                  <a:lnTo>
                    <a:pt x="634110" y="51688"/>
                  </a:lnTo>
                  <a:lnTo>
                    <a:pt x="639064" y="50037"/>
                  </a:lnTo>
                  <a:lnTo>
                    <a:pt x="761438" y="50037"/>
                  </a:lnTo>
                  <a:lnTo>
                    <a:pt x="761045" y="49190"/>
                  </a:lnTo>
                  <a:lnTo>
                    <a:pt x="760241" y="48132"/>
                  </a:lnTo>
                  <a:lnTo>
                    <a:pt x="617601" y="48132"/>
                  </a:lnTo>
                  <a:lnTo>
                    <a:pt x="609980" y="34035"/>
                  </a:lnTo>
                  <a:close/>
                </a:path>
                <a:path w="908684" h="159385">
                  <a:moveTo>
                    <a:pt x="712470" y="50037"/>
                  </a:moveTo>
                  <a:lnTo>
                    <a:pt x="651509" y="50037"/>
                  </a:lnTo>
                  <a:lnTo>
                    <a:pt x="657732" y="51815"/>
                  </a:lnTo>
                  <a:lnTo>
                    <a:pt x="667384" y="58674"/>
                  </a:lnTo>
                  <a:lnTo>
                    <a:pt x="669671" y="63500"/>
                  </a:lnTo>
                  <a:lnTo>
                    <a:pt x="669671" y="156717"/>
                  </a:lnTo>
                  <a:lnTo>
                    <a:pt x="692530" y="156717"/>
                  </a:lnTo>
                  <a:lnTo>
                    <a:pt x="692530" y="65912"/>
                  </a:lnTo>
                  <a:lnTo>
                    <a:pt x="694308" y="61849"/>
                  </a:lnTo>
                  <a:lnTo>
                    <a:pt x="697610" y="58165"/>
                  </a:lnTo>
                  <a:lnTo>
                    <a:pt x="702437" y="54863"/>
                  </a:lnTo>
                  <a:lnTo>
                    <a:pt x="707263" y="51688"/>
                  </a:lnTo>
                  <a:lnTo>
                    <a:pt x="712470" y="50037"/>
                  </a:lnTo>
                  <a:close/>
                </a:path>
                <a:path w="908684" h="159385">
                  <a:moveTo>
                    <a:pt x="761438" y="50037"/>
                  </a:moveTo>
                  <a:lnTo>
                    <a:pt x="717930" y="50037"/>
                  </a:lnTo>
                  <a:lnTo>
                    <a:pt x="729505" y="51847"/>
                  </a:lnTo>
                  <a:lnTo>
                    <a:pt x="737758" y="57276"/>
                  </a:lnTo>
                  <a:lnTo>
                    <a:pt x="742701" y="66325"/>
                  </a:lnTo>
                  <a:lnTo>
                    <a:pt x="744347" y="78993"/>
                  </a:lnTo>
                  <a:lnTo>
                    <a:pt x="744347" y="156717"/>
                  </a:lnTo>
                  <a:lnTo>
                    <a:pt x="767206" y="156717"/>
                  </a:lnTo>
                  <a:lnTo>
                    <a:pt x="767206" y="74675"/>
                  </a:lnTo>
                  <a:lnTo>
                    <a:pt x="766518" y="65053"/>
                  </a:lnTo>
                  <a:lnTo>
                    <a:pt x="764460" y="56562"/>
                  </a:lnTo>
                  <a:lnTo>
                    <a:pt x="761438" y="50037"/>
                  </a:lnTo>
                  <a:close/>
                </a:path>
                <a:path w="908684" h="159385">
                  <a:moveTo>
                    <a:pt x="650748" y="31750"/>
                  </a:moveTo>
                  <a:lnTo>
                    <a:pt x="641193" y="32773"/>
                  </a:lnTo>
                  <a:lnTo>
                    <a:pt x="632507" y="35845"/>
                  </a:lnTo>
                  <a:lnTo>
                    <a:pt x="624655" y="40965"/>
                  </a:lnTo>
                  <a:lnTo>
                    <a:pt x="617601" y="48132"/>
                  </a:lnTo>
                  <a:lnTo>
                    <a:pt x="689482" y="48132"/>
                  </a:lnTo>
                  <a:lnTo>
                    <a:pt x="682912" y="40965"/>
                  </a:lnTo>
                  <a:lnTo>
                    <a:pt x="674258" y="35845"/>
                  </a:lnTo>
                  <a:lnTo>
                    <a:pt x="663533" y="32773"/>
                  </a:lnTo>
                  <a:lnTo>
                    <a:pt x="650748" y="31750"/>
                  </a:lnTo>
                  <a:close/>
                </a:path>
                <a:path w="908684" h="159385">
                  <a:moveTo>
                    <a:pt x="725297" y="31750"/>
                  </a:moveTo>
                  <a:lnTo>
                    <a:pt x="717930" y="31750"/>
                  </a:lnTo>
                  <a:lnTo>
                    <a:pt x="710692" y="33274"/>
                  </a:lnTo>
                  <a:lnTo>
                    <a:pt x="703706" y="36449"/>
                  </a:lnTo>
                  <a:lnTo>
                    <a:pt x="696849" y="39496"/>
                  </a:lnTo>
                  <a:lnTo>
                    <a:pt x="692023" y="43433"/>
                  </a:lnTo>
                  <a:lnTo>
                    <a:pt x="689482" y="48132"/>
                  </a:lnTo>
                  <a:lnTo>
                    <a:pt x="760241" y="48132"/>
                  </a:lnTo>
                  <a:lnTo>
                    <a:pt x="756284" y="42925"/>
                  </a:lnTo>
                  <a:lnTo>
                    <a:pt x="750210" y="38018"/>
                  </a:lnTo>
                  <a:lnTo>
                    <a:pt x="743029" y="34528"/>
                  </a:lnTo>
                  <a:lnTo>
                    <a:pt x="734728" y="32442"/>
                  </a:lnTo>
                  <a:lnTo>
                    <a:pt x="725297" y="31750"/>
                  </a:lnTo>
                  <a:close/>
                </a:path>
                <a:path w="908684" h="159385">
                  <a:moveTo>
                    <a:pt x="849756" y="31750"/>
                  </a:moveTo>
                  <a:lnTo>
                    <a:pt x="808735" y="48132"/>
                  </a:lnTo>
                  <a:lnTo>
                    <a:pt x="790626" y="82369"/>
                  </a:lnTo>
                  <a:lnTo>
                    <a:pt x="789431" y="96774"/>
                  </a:lnTo>
                  <a:lnTo>
                    <a:pt x="790600" y="110626"/>
                  </a:lnTo>
                  <a:lnTo>
                    <a:pt x="817177" y="150163"/>
                  </a:lnTo>
                  <a:lnTo>
                    <a:pt x="849502" y="159003"/>
                  </a:lnTo>
                  <a:lnTo>
                    <a:pt x="857767" y="158696"/>
                  </a:lnTo>
                  <a:lnTo>
                    <a:pt x="896366" y="145541"/>
                  </a:lnTo>
                  <a:lnTo>
                    <a:pt x="893408" y="140715"/>
                  </a:lnTo>
                  <a:lnTo>
                    <a:pt x="853948" y="140715"/>
                  </a:lnTo>
                  <a:lnTo>
                    <a:pt x="845758" y="140075"/>
                  </a:lnTo>
                  <a:lnTo>
                    <a:pt x="814218" y="107624"/>
                  </a:lnTo>
                  <a:lnTo>
                    <a:pt x="813434" y="97408"/>
                  </a:lnTo>
                  <a:lnTo>
                    <a:pt x="906399" y="97408"/>
                  </a:lnTo>
                  <a:lnTo>
                    <a:pt x="907542" y="93471"/>
                  </a:lnTo>
                  <a:lnTo>
                    <a:pt x="908176" y="89026"/>
                  </a:lnTo>
                  <a:lnTo>
                    <a:pt x="908176" y="84200"/>
                  </a:lnTo>
                  <a:lnTo>
                    <a:pt x="907960" y="81660"/>
                  </a:lnTo>
                  <a:lnTo>
                    <a:pt x="814070" y="81660"/>
                  </a:lnTo>
                  <a:lnTo>
                    <a:pt x="814958" y="72770"/>
                  </a:lnTo>
                  <a:lnTo>
                    <a:pt x="850900" y="50037"/>
                  </a:lnTo>
                  <a:lnTo>
                    <a:pt x="896017" y="50037"/>
                  </a:lnTo>
                  <a:lnTo>
                    <a:pt x="892937" y="46481"/>
                  </a:lnTo>
                  <a:lnTo>
                    <a:pt x="884386" y="40001"/>
                  </a:lnTo>
                  <a:lnTo>
                    <a:pt x="874347" y="35401"/>
                  </a:lnTo>
                  <a:lnTo>
                    <a:pt x="862808" y="32658"/>
                  </a:lnTo>
                  <a:lnTo>
                    <a:pt x="849756" y="31750"/>
                  </a:lnTo>
                  <a:close/>
                </a:path>
                <a:path w="908684" h="159385">
                  <a:moveTo>
                    <a:pt x="886714" y="129793"/>
                  </a:moveTo>
                  <a:lnTo>
                    <a:pt x="879736" y="134554"/>
                  </a:lnTo>
                  <a:lnTo>
                    <a:pt x="871950" y="137969"/>
                  </a:lnTo>
                  <a:lnTo>
                    <a:pt x="863353" y="140027"/>
                  </a:lnTo>
                  <a:lnTo>
                    <a:pt x="853948" y="140715"/>
                  </a:lnTo>
                  <a:lnTo>
                    <a:pt x="893408" y="140715"/>
                  </a:lnTo>
                  <a:lnTo>
                    <a:pt x="886714" y="129793"/>
                  </a:lnTo>
                  <a:close/>
                </a:path>
                <a:path w="908684" h="159385">
                  <a:moveTo>
                    <a:pt x="896017" y="50037"/>
                  </a:moveTo>
                  <a:lnTo>
                    <a:pt x="850900" y="50037"/>
                  </a:lnTo>
                  <a:lnTo>
                    <a:pt x="858660" y="50635"/>
                  </a:lnTo>
                  <a:lnTo>
                    <a:pt x="865552" y="52435"/>
                  </a:lnTo>
                  <a:lnTo>
                    <a:pt x="885444" y="81660"/>
                  </a:lnTo>
                  <a:lnTo>
                    <a:pt x="907960" y="81660"/>
                  </a:lnTo>
                  <a:lnTo>
                    <a:pt x="907224" y="73003"/>
                  </a:lnTo>
                  <a:lnTo>
                    <a:pt x="904367" y="63007"/>
                  </a:lnTo>
                  <a:lnTo>
                    <a:pt x="899604" y="54179"/>
                  </a:lnTo>
                  <a:lnTo>
                    <a:pt x="896017" y="50037"/>
                  </a:lnTo>
                  <a:close/>
                </a:path>
              </a:pathLst>
            </a:custGeom>
            <a:solidFill>
              <a:srgbClr val="D5D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30309" y="2719070"/>
              <a:ext cx="1549019" cy="2048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979912" y="2702686"/>
              <a:ext cx="3012440" cy="221615"/>
            </a:xfrm>
            <a:custGeom>
              <a:avLst/>
              <a:gdLst/>
              <a:ahLst/>
              <a:cxnLst/>
              <a:rect l="l" t="t" r="r" b="b"/>
              <a:pathLst>
                <a:path w="3012440" h="221614">
                  <a:moveTo>
                    <a:pt x="102235" y="96012"/>
                  </a:moveTo>
                  <a:lnTo>
                    <a:pt x="101511" y="85471"/>
                  </a:lnTo>
                  <a:lnTo>
                    <a:pt x="99352" y="76111"/>
                  </a:lnTo>
                  <a:lnTo>
                    <a:pt x="95745" y="67945"/>
                  </a:lnTo>
                  <a:lnTo>
                    <a:pt x="94640" y="66421"/>
                  </a:lnTo>
                  <a:lnTo>
                    <a:pt x="92798" y="63881"/>
                  </a:lnTo>
                  <a:lnTo>
                    <a:pt x="58547" y="48133"/>
                  </a:lnTo>
                  <a:lnTo>
                    <a:pt x="51308" y="48133"/>
                  </a:lnTo>
                  <a:lnTo>
                    <a:pt x="44323" y="49530"/>
                  </a:lnTo>
                  <a:lnTo>
                    <a:pt x="30861" y="55626"/>
                  </a:lnTo>
                  <a:lnTo>
                    <a:pt x="25908" y="59436"/>
                  </a:lnTo>
                  <a:lnTo>
                    <a:pt x="22860" y="63881"/>
                  </a:lnTo>
                  <a:lnTo>
                    <a:pt x="22860" y="0"/>
                  </a:lnTo>
                  <a:lnTo>
                    <a:pt x="0" y="0"/>
                  </a:lnTo>
                  <a:lnTo>
                    <a:pt x="0" y="173101"/>
                  </a:lnTo>
                  <a:lnTo>
                    <a:pt x="22860" y="173101"/>
                  </a:lnTo>
                  <a:lnTo>
                    <a:pt x="22860" y="81915"/>
                  </a:lnTo>
                  <a:lnTo>
                    <a:pt x="25781" y="77724"/>
                  </a:lnTo>
                  <a:lnTo>
                    <a:pt x="30099" y="74168"/>
                  </a:lnTo>
                  <a:lnTo>
                    <a:pt x="35687" y="70993"/>
                  </a:lnTo>
                  <a:lnTo>
                    <a:pt x="41300" y="67945"/>
                  </a:lnTo>
                  <a:lnTo>
                    <a:pt x="46736" y="66421"/>
                  </a:lnTo>
                  <a:lnTo>
                    <a:pt x="60960" y="66421"/>
                  </a:lnTo>
                  <a:lnTo>
                    <a:pt x="67564" y="69088"/>
                  </a:lnTo>
                  <a:lnTo>
                    <a:pt x="77089" y="79629"/>
                  </a:lnTo>
                  <a:lnTo>
                    <a:pt x="79375" y="86868"/>
                  </a:lnTo>
                  <a:lnTo>
                    <a:pt x="79375" y="173101"/>
                  </a:lnTo>
                  <a:lnTo>
                    <a:pt x="102235" y="173101"/>
                  </a:lnTo>
                  <a:lnTo>
                    <a:pt x="102235" y="96012"/>
                  </a:lnTo>
                  <a:close/>
                </a:path>
                <a:path w="3012440" h="221614">
                  <a:moveTo>
                    <a:pt x="168021" y="50419"/>
                  </a:moveTo>
                  <a:lnTo>
                    <a:pt x="127508" y="50419"/>
                  </a:lnTo>
                  <a:lnTo>
                    <a:pt x="127508" y="68707"/>
                  </a:lnTo>
                  <a:lnTo>
                    <a:pt x="145161" y="68707"/>
                  </a:lnTo>
                  <a:lnTo>
                    <a:pt x="145161" y="173101"/>
                  </a:lnTo>
                  <a:lnTo>
                    <a:pt x="168021" y="173101"/>
                  </a:lnTo>
                  <a:lnTo>
                    <a:pt x="168021" y="50419"/>
                  </a:lnTo>
                  <a:close/>
                </a:path>
                <a:path w="3012440" h="221614">
                  <a:moveTo>
                    <a:pt x="171831" y="21082"/>
                  </a:moveTo>
                  <a:lnTo>
                    <a:pt x="161671" y="3937"/>
                  </a:lnTo>
                  <a:lnTo>
                    <a:pt x="153797" y="3937"/>
                  </a:lnTo>
                  <a:lnTo>
                    <a:pt x="150368" y="5207"/>
                  </a:lnTo>
                  <a:lnTo>
                    <a:pt x="147701" y="7874"/>
                  </a:lnTo>
                  <a:lnTo>
                    <a:pt x="144907" y="10414"/>
                  </a:lnTo>
                  <a:lnTo>
                    <a:pt x="143637" y="13589"/>
                  </a:lnTo>
                  <a:lnTo>
                    <a:pt x="143637" y="21082"/>
                  </a:lnTo>
                  <a:lnTo>
                    <a:pt x="145034" y="24257"/>
                  </a:lnTo>
                  <a:lnTo>
                    <a:pt x="147701" y="26924"/>
                  </a:lnTo>
                  <a:lnTo>
                    <a:pt x="150495" y="29591"/>
                  </a:lnTo>
                  <a:lnTo>
                    <a:pt x="153797" y="30861"/>
                  </a:lnTo>
                  <a:lnTo>
                    <a:pt x="161671" y="30861"/>
                  </a:lnTo>
                  <a:lnTo>
                    <a:pt x="164973" y="29591"/>
                  </a:lnTo>
                  <a:lnTo>
                    <a:pt x="170561" y="24257"/>
                  </a:lnTo>
                  <a:lnTo>
                    <a:pt x="171831" y="21082"/>
                  </a:lnTo>
                  <a:close/>
                </a:path>
                <a:path w="3012440" h="221614">
                  <a:moveTo>
                    <a:pt x="305943" y="183388"/>
                  </a:moveTo>
                  <a:lnTo>
                    <a:pt x="305269" y="176174"/>
                  </a:lnTo>
                  <a:lnTo>
                    <a:pt x="303276" y="169773"/>
                  </a:lnTo>
                  <a:lnTo>
                    <a:pt x="302983" y="169291"/>
                  </a:lnTo>
                  <a:lnTo>
                    <a:pt x="299935" y="164172"/>
                  </a:lnTo>
                  <a:lnTo>
                    <a:pt x="265684" y="150749"/>
                  </a:lnTo>
                  <a:lnTo>
                    <a:pt x="262128" y="150749"/>
                  </a:lnTo>
                  <a:lnTo>
                    <a:pt x="256667" y="151384"/>
                  </a:lnTo>
                  <a:lnTo>
                    <a:pt x="242062" y="153670"/>
                  </a:lnTo>
                  <a:lnTo>
                    <a:pt x="236728" y="154305"/>
                  </a:lnTo>
                  <a:lnTo>
                    <a:pt x="225425" y="154305"/>
                  </a:lnTo>
                  <a:lnTo>
                    <a:pt x="221488" y="152781"/>
                  </a:lnTo>
                  <a:lnTo>
                    <a:pt x="221488" y="147320"/>
                  </a:lnTo>
                  <a:lnTo>
                    <a:pt x="223393" y="145415"/>
                  </a:lnTo>
                  <a:lnTo>
                    <a:pt x="227203" y="144018"/>
                  </a:lnTo>
                  <a:lnTo>
                    <a:pt x="230886" y="142621"/>
                  </a:lnTo>
                  <a:lnTo>
                    <a:pt x="233934" y="141859"/>
                  </a:lnTo>
                  <a:lnTo>
                    <a:pt x="255016" y="139700"/>
                  </a:lnTo>
                  <a:lnTo>
                    <a:pt x="264439" y="138163"/>
                  </a:lnTo>
                  <a:lnTo>
                    <a:pt x="296024" y="111252"/>
                  </a:lnTo>
                  <a:lnTo>
                    <a:pt x="299085" y="94107"/>
                  </a:lnTo>
                  <a:lnTo>
                    <a:pt x="298526" y="85775"/>
                  </a:lnTo>
                  <a:lnTo>
                    <a:pt x="296887" y="78282"/>
                  </a:lnTo>
                  <a:lnTo>
                    <a:pt x="294144" y="71628"/>
                  </a:lnTo>
                  <a:lnTo>
                    <a:pt x="290322" y="65786"/>
                  </a:lnTo>
                  <a:lnTo>
                    <a:pt x="290487" y="65659"/>
                  </a:lnTo>
                  <a:lnTo>
                    <a:pt x="304038" y="55880"/>
                  </a:lnTo>
                  <a:lnTo>
                    <a:pt x="303606" y="55499"/>
                  </a:lnTo>
                  <a:lnTo>
                    <a:pt x="289052" y="42418"/>
                  </a:lnTo>
                  <a:lnTo>
                    <a:pt x="277622" y="55499"/>
                  </a:lnTo>
                  <a:lnTo>
                    <a:pt x="275336" y="54241"/>
                  </a:lnTo>
                  <a:lnTo>
                    <a:pt x="275336" y="85471"/>
                  </a:lnTo>
                  <a:lnTo>
                    <a:pt x="275336" y="101981"/>
                  </a:lnTo>
                  <a:lnTo>
                    <a:pt x="273050" y="109093"/>
                  </a:lnTo>
                  <a:lnTo>
                    <a:pt x="263906" y="120015"/>
                  </a:lnTo>
                  <a:lnTo>
                    <a:pt x="257683" y="122809"/>
                  </a:lnTo>
                  <a:lnTo>
                    <a:pt x="241300" y="122809"/>
                  </a:lnTo>
                  <a:lnTo>
                    <a:pt x="222631" y="85471"/>
                  </a:lnTo>
                  <a:lnTo>
                    <a:pt x="225044" y="78994"/>
                  </a:lnTo>
                  <a:lnTo>
                    <a:pt x="230124" y="73660"/>
                  </a:lnTo>
                  <a:lnTo>
                    <a:pt x="235077" y="68326"/>
                  </a:lnTo>
                  <a:lnTo>
                    <a:pt x="241554" y="65659"/>
                  </a:lnTo>
                  <a:lnTo>
                    <a:pt x="256921" y="65659"/>
                  </a:lnTo>
                  <a:lnTo>
                    <a:pt x="263017" y="68326"/>
                  </a:lnTo>
                  <a:lnTo>
                    <a:pt x="272923" y="78994"/>
                  </a:lnTo>
                  <a:lnTo>
                    <a:pt x="275336" y="85471"/>
                  </a:lnTo>
                  <a:lnTo>
                    <a:pt x="275336" y="54241"/>
                  </a:lnTo>
                  <a:lnTo>
                    <a:pt x="271754" y="52260"/>
                  </a:lnTo>
                  <a:lnTo>
                    <a:pt x="264858" y="49961"/>
                  </a:lnTo>
                  <a:lnTo>
                    <a:pt x="256895" y="48590"/>
                  </a:lnTo>
                  <a:lnTo>
                    <a:pt x="247904" y="48133"/>
                  </a:lnTo>
                  <a:lnTo>
                    <a:pt x="238010" y="48933"/>
                  </a:lnTo>
                  <a:lnTo>
                    <a:pt x="202653" y="75349"/>
                  </a:lnTo>
                  <a:lnTo>
                    <a:pt x="199136" y="92964"/>
                  </a:lnTo>
                  <a:lnTo>
                    <a:pt x="200825" y="106895"/>
                  </a:lnTo>
                  <a:lnTo>
                    <a:pt x="205905" y="118579"/>
                  </a:lnTo>
                  <a:lnTo>
                    <a:pt x="214401" y="127990"/>
                  </a:lnTo>
                  <a:lnTo>
                    <a:pt x="226314" y="135128"/>
                  </a:lnTo>
                  <a:lnTo>
                    <a:pt x="219964" y="136652"/>
                  </a:lnTo>
                  <a:lnTo>
                    <a:pt x="214630" y="138938"/>
                  </a:lnTo>
                  <a:lnTo>
                    <a:pt x="210312" y="142240"/>
                  </a:lnTo>
                  <a:lnTo>
                    <a:pt x="206121" y="145542"/>
                  </a:lnTo>
                  <a:lnTo>
                    <a:pt x="203962" y="149225"/>
                  </a:lnTo>
                  <a:lnTo>
                    <a:pt x="204025" y="153670"/>
                  </a:lnTo>
                  <a:lnTo>
                    <a:pt x="205676" y="161886"/>
                  </a:lnTo>
                  <a:lnTo>
                    <a:pt x="210820" y="168046"/>
                  </a:lnTo>
                  <a:lnTo>
                    <a:pt x="219392" y="171742"/>
                  </a:lnTo>
                  <a:lnTo>
                    <a:pt x="231394" y="172974"/>
                  </a:lnTo>
                  <a:lnTo>
                    <a:pt x="235077" y="172974"/>
                  </a:lnTo>
                  <a:lnTo>
                    <a:pt x="240411" y="172339"/>
                  </a:lnTo>
                  <a:lnTo>
                    <a:pt x="247142" y="171196"/>
                  </a:lnTo>
                  <a:lnTo>
                    <a:pt x="253873" y="169926"/>
                  </a:lnTo>
                  <a:lnTo>
                    <a:pt x="258572" y="169291"/>
                  </a:lnTo>
                  <a:lnTo>
                    <a:pt x="261112" y="169291"/>
                  </a:lnTo>
                  <a:lnTo>
                    <a:pt x="270954" y="170230"/>
                  </a:lnTo>
                  <a:lnTo>
                    <a:pt x="278028" y="173024"/>
                  </a:lnTo>
                  <a:lnTo>
                    <a:pt x="282282" y="177711"/>
                  </a:lnTo>
                  <a:lnTo>
                    <a:pt x="283718" y="184277"/>
                  </a:lnTo>
                  <a:lnTo>
                    <a:pt x="283718" y="189230"/>
                  </a:lnTo>
                  <a:lnTo>
                    <a:pt x="280670" y="193421"/>
                  </a:lnTo>
                  <a:lnTo>
                    <a:pt x="268732" y="200279"/>
                  </a:lnTo>
                  <a:lnTo>
                    <a:pt x="260604" y="201930"/>
                  </a:lnTo>
                  <a:lnTo>
                    <a:pt x="250190" y="201930"/>
                  </a:lnTo>
                  <a:lnTo>
                    <a:pt x="241592" y="201142"/>
                  </a:lnTo>
                  <a:lnTo>
                    <a:pt x="232600" y="198780"/>
                  </a:lnTo>
                  <a:lnTo>
                    <a:pt x="223215" y="194805"/>
                  </a:lnTo>
                  <a:lnTo>
                    <a:pt x="213487" y="189230"/>
                  </a:lnTo>
                  <a:lnTo>
                    <a:pt x="201041" y="206629"/>
                  </a:lnTo>
                  <a:lnTo>
                    <a:pt x="236804" y="220192"/>
                  </a:lnTo>
                  <a:lnTo>
                    <a:pt x="249682" y="221234"/>
                  </a:lnTo>
                  <a:lnTo>
                    <a:pt x="261340" y="220599"/>
                  </a:lnTo>
                  <a:lnTo>
                    <a:pt x="296989" y="205181"/>
                  </a:lnTo>
                  <a:lnTo>
                    <a:pt x="299491" y="201930"/>
                  </a:lnTo>
                  <a:lnTo>
                    <a:pt x="301955" y="198729"/>
                  </a:lnTo>
                  <a:lnTo>
                    <a:pt x="304939" y="191465"/>
                  </a:lnTo>
                  <a:lnTo>
                    <a:pt x="305943" y="183388"/>
                  </a:lnTo>
                  <a:close/>
                </a:path>
                <a:path w="3012440" h="221614">
                  <a:moveTo>
                    <a:pt x="429895" y="96012"/>
                  </a:moveTo>
                  <a:lnTo>
                    <a:pt x="429171" y="85471"/>
                  </a:lnTo>
                  <a:lnTo>
                    <a:pt x="427012" y="76111"/>
                  </a:lnTo>
                  <a:lnTo>
                    <a:pt x="423405" y="67945"/>
                  </a:lnTo>
                  <a:lnTo>
                    <a:pt x="422300" y="66421"/>
                  </a:lnTo>
                  <a:lnTo>
                    <a:pt x="420458" y="63881"/>
                  </a:lnTo>
                  <a:lnTo>
                    <a:pt x="386207" y="48133"/>
                  </a:lnTo>
                  <a:lnTo>
                    <a:pt x="378968" y="48133"/>
                  </a:lnTo>
                  <a:lnTo>
                    <a:pt x="371983" y="49530"/>
                  </a:lnTo>
                  <a:lnTo>
                    <a:pt x="358521" y="55626"/>
                  </a:lnTo>
                  <a:lnTo>
                    <a:pt x="353568" y="59436"/>
                  </a:lnTo>
                  <a:lnTo>
                    <a:pt x="350520" y="63881"/>
                  </a:lnTo>
                  <a:lnTo>
                    <a:pt x="350520" y="0"/>
                  </a:lnTo>
                  <a:lnTo>
                    <a:pt x="327660" y="0"/>
                  </a:lnTo>
                  <a:lnTo>
                    <a:pt x="327660" y="173101"/>
                  </a:lnTo>
                  <a:lnTo>
                    <a:pt x="350520" y="173101"/>
                  </a:lnTo>
                  <a:lnTo>
                    <a:pt x="350520" y="81915"/>
                  </a:lnTo>
                  <a:lnTo>
                    <a:pt x="353441" y="77724"/>
                  </a:lnTo>
                  <a:lnTo>
                    <a:pt x="357759" y="74168"/>
                  </a:lnTo>
                  <a:lnTo>
                    <a:pt x="363347" y="70993"/>
                  </a:lnTo>
                  <a:lnTo>
                    <a:pt x="368960" y="67945"/>
                  </a:lnTo>
                  <a:lnTo>
                    <a:pt x="374396" y="66421"/>
                  </a:lnTo>
                  <a:lnTo>
                    <a:pt x="388620" y="66421"/>
                  </a:lnTo>
                  <a:lnTo>
                    <a:pt x="395224" y="69088"/>
                  </a:lnTo>
                  <a:lnTo>
                    <a:pt x="404749" y="79629"/>
                  </a:lnTo>
                  <a:lnTo>
                    <a:pt x="407035" y="86868"/>
                  </a:lnTo>
                  <a:lnTo>
                    <a:pt x="407035" y="173101"/>
                  </a:lnTo>
                  <a:lnTo>
                    <a:pt x="429895" y="173101"/>
                  </a:lnTo>
                  <a:lnTo>
                    <a:pt x="429895" y="96012"/>
                  </a:lnTo>
                  <a:close/>
                </a:path>
                <a:path w="3012440" h="221614">
                  <a:moveTo>
                    <a:pt x="597662" y="50165"/>
                  </a:moveTo>
                  <a:lnTo>
                    <a:pt x="590042" y="48768"/>
                  </a:lnTo>
                  <a:lnTo>
                    <a:pt x="584073" y="48133"/>
                  </a:lnTo>
                  <a:lnTo>
                    <a:pt x="580009" y="48133"/>
                  </a:lnTo>
                  <a:lnTo>
                    <a:pt x="568401" y="49504"/>
                  </a:lnTo>
                  <a:lnTo>
                    <a:pt x="558355" y="53581"/>
                  </a:lnTo>
                  <a:lnTo>
                    <a:pt x="549821" y="60413"/>
                  </a:lnTo>
                  <a:lnTo>
                    <a:pt x="542798" y="69977"/>
                  </a:lnTo>
                  <a:lnTo>
                    <a:pt x="542798" y="50419"/>
                  </a:lnTo>
                  <a:lnTo>
                    <a:pt x="519938" y="50419"/>
                  </a:lnTo>
                  <a:lnTo>
                    <a:pt x="519938" y="173101"/>
                  </a:lnTo>
                  <a:lnTo>
                    <a:pt x="542798" y="173101"/>
                  </a:lnTo>
                  <a:lnTo>
                    <a:pt x="542798" y="102743"/>
                  </a:lnTo>
                  <a:lnTo>
                    <a:pt x="543356" y="95504"/>
                  </a:lnTo>
                  <a:lnTo>
                    <a:pt x="565023" y="66421"/>
                  </a:lnTo>
                  <a:lnTo>
                    <a:pt x="578231" y="66421"/>
                  </a:lnTo>
                  <a:lnTo>
                    <a:pt x="583184" y="68072"/>
                  </a:lnTo>
                  <a:lnTo>
                    <a:pt x="588137" y="71374"/>
                  </a:lnTo>
                  <a:lnTo>
                    <a:pt x="590359" y="66421"/>
                  </a:lnTo>
                  <a:lnTo>
                    <a:pt x="597662" y="50165"/>
                  </a:lnTo>
                  <a:close/>
                </a:path>
                <a:path w="3012440" h="221614">
                  <a:moveTo>
                    <a:pt x="719328" y="164338"/>
                  </a:moveTo>
                  <a:lnTo>
                    <a:pt x="712597" y="160782"/>
                  </a:lnTo>
                  <a:lnTo>
                    <a:pt x="711733" y="159004"/>
                  </a:lnTo>
                  <a:lnTo>
                    <a:pt x="711365" y="158242"/>
                  </a:lnTo>
                  <a:lnTo>
                    <a:pt x="709168" y="153670"/>
                  </a:lnTo>
                  <a:lnTo>
                    <a:pt x="709168" y="110490"/>
                  </a:lnTo>
                  <a:lnTo>
                    <a:pt x="709066" y="97409"/>
                  </a:lnTo>
                  <a:lnTo>
                    <a:pt x="696468" y="60198"/>
                  </a:lnTo>
                  <a:lnTo>
                    <a:pt x="655701" y="48133"/>
                  </a:lnTo>
                  <a:lnTo>
                    <a:pt x="648716" y="48133"/>
                  </a:lnTo>
                  <a:lnTo>
                    <a:pt x="641477" y="49276"/>
                  </a:lnTo>
                  <a:lnTo>
                    <a:pt x="626110" y="54102"/>
                  </a:lnTo>
                  <a:lnTo>
                    <a:pt x="620141" y="57023"/>
                  </a:lnTo>
                  <a:lnTo>
                    <a:pt x="615823" y="60325"/>
                  </a:lnTo>
                  <a:lnTo>
                    <a:pt x="625475" y="78613"/>
                  </a:lnTo>
                  <a:lnTo>
                    <a:pt x="631825" y="73787"/>
                  </a:lnTo>
                  <a:lnTo>
                    <a:pt x="639445" y="70332"/>
                  </a:lnTo>
                  <a:lnTo>
                    <a:pt x="648296" y="68262"/>
                  </a:lnTo>
                  <a:lnTo>
                    <a:pt x="658368" y="67564"/>
                  </a:lnTo>
                  <a:lnTo>
                    <a:pt x="670598" y="69430"/>
                  </a:lnTo>
                  <a:lnTo>
                    <a:pt x="679335" y="75018"/>
                  </a:lnTo>
                  <a:lnTo>
                    <a:pt x="684555" y="84340"/>
                  </a:lnTo>
                  <a:lnTo>
                    <a:pt x="686308" y="97409"/>
                  </a:lnTo>
                  <a:lnTo>
                    <a:pt x="686308" y="112776"/>
                  </a:lnTo>
                  <a:lnTo>
                    <a:pt x="686308" y="142494"/>
                  </a:lnTo>
                  <a:lnTo>
                    <a:pt x="679373" y="149352"/>
                  </a:lnTo>
                  <a:lnTo>
                    <a:pt x="671931" y="154279"/>
                  </a:lnTo>
                  <a:lnTo>
                    <a:pt x="663994" y="157251"/>
                  </a:lnTo>
                  <a:lnTo>
                    <a:pt x="655574" y="158242"/>
                  </a:lnTo>
                  <a:lnTo>
                    <a:pt x="645236" y="157035"/>
                  </a:lnTo>
                  <a:lnTo>
                    <a:pt x="637857" y="153416"/>
                  </a:lnTo>
                  <a:lnTo>
                    <a:pt x="633425" y="147421"/>
                  </a:lnTo>
                  <a:lnTo>
                    <a:pt x="631952" y="139065"/>
                  </a:lnTo>
                  <a:lnTo>
                    <a:pt x="631952" y="131318"/>
                  </a:lnTo>
                  <a:lnTo>
                    <a:pt x="671195" y="110490"/>
                  </a:lnTo>
                  <a:lnTo>
                    <a:pt x="673989" y="110490"/>
                  </a:lnTo>
                  <a:lnTo>
                    <a:pt x="679069" y="111252"/>
                  </a:lnTo>
                  <a:lnTo>
                    <a:pt x="686308" y="112776"/>
                  </a:lnTo>
                  <a:lnTo>
                    <a:pt x="686308" y="97409"/>
                  </a:lnTo>
                  <a:lnTo>
                    <a:pt x="680212" y="95377"/>
                  </a:lnTo>
                  <a:lnTo>
                    <a:pt x="674751" y="94361"/>
                  </a:lnTo>
                  <a:lnTo>
                    <a:pt x="669925" y="94361"/>
                  </a:lnTo>
                  <a:lnTo>
                    <a:pt x="626237" y="107315"/>
                  </a:lnTo>
                  <a:lnTo>
                    <a:pt x="609092" y="138811"/>
                  </a:lnTo>
                  <a:lnTo>
                    <a:pt x="609777" y="146291"/>
                  </a:lnTo>
                  <a:lnTo>
                    <a:pt x="639140" y="174752"/>
                  </a:lnTo>
                  <a:lnTo>
                    <a:pt x="646430" y="175387"/>
                  </a:lnTo>
                  <a:lnTo>
                    <a:pt x="659688" y="174371"/>
                  </a:lnTo>
                  <a:lnTo>
                    <a:pt x="671106" y="171297"/>
                  </a:lnTo>
                  <a:lnTo>
                    <a:pt x="680694" y="166179"/>
                  </a:lnTo>
                  <a:lnTo>
                    <a:pt x="688467" y="159004"/>
                  </a:lnTo>
                  <a:lnTo>
                    <a:pt x="690499" y="164846"/>
                  </a:lnTo>
                  <a:lnTo>
                    <a:pt x="693801" y="169037"/>
                  </a:lnTo>
                  <a:lnTo>
                    <a:pt x="698373" y="171450"/>
                  </a:lnTo>
                  <a:lnTo>
                    <a:pt x="703072" y="173990"/>
                  </a:lnTo>
                  <a:lnTo>
                    <a:pt x="709930" y="175260"/>
                  </a:lnTo>
                  <a:lnTo>
                    <a:pt x="719328" y="175260"/>
                  </a:lnTo>
                  <a:lnTo>
                    <a:pt x="719328" y="164338"/>
                  </a:lnTo>
                  <a:close/>
                </a:path>
                <a:path w="3012440" h="221614">
                  <a:moveTo>
                    <a:pt x="848233" y="0"/>
                  </a:moveTo>
                  <a:lnTo>
                    <a:pt x="825373" y="0"/>
                  </a:lnTo>
                  <a:lnTo>
                    <a:pt x="825373" y="57023"/>
                  </a:lnTo>
                  <a:lnTo>
                    <a:pt x="825373" y="78740"/>
                  </a:lnTo>
                  <a:lnTo>
                    <a:pt x="825373" y="146812"/>
                  </a:lnTo>
                  <a:lnTo>
                    <a:pt x="824103" y="149352"/>
                  </a:lnTo>
                  <a:lnTo>
                    <a:pt x="820928" y="151638"/>
                  </a:lnTo>
                  <a:lnTo>
                    <a:pt x="815848" y="153797"/>
                  </a:lnTo>
                  <a:lnTo>
                    <a:pt x="810895" y="155956"/>
                  </a:lnTo>
                  <a:lnTo>
                    <a:pt x="806450" y="157099"/>
                  </a:lnTo>
                  <a:lnTo>
                    <a:pt x="802894" y="157099"/>
                  </a:lnTo>
                  <a:lnTo>
                    <a:pt x="784390" y="154317"/>
                  </a:lnTo>
                  <a:lnTo>
                    <a:pt x="771169" y="145973"/>
                  </a:lnTo>
                  <a:lnTo>
                    <a:pt x="763244" y="132080"/>
                  </a:lnTo>
                  <a:lnTo>
                    <a:pt x="760603" y="112649"/>
                  </a:lnTo>
                  <a:lnTo>
                    <a:pt x="761288" y="103060"/>
                  </a:lnTo>
                  <a:lnTo>
                    <a:pt x="785063" y="69684"/>
                  </a:lnTo>
                  <a:lnTo>
                    <a:pt x="801751" y="66421"/>
                  </a:lnTo>
                  <a:lnTo>
                    <a:pt x="808863" y="67195"/>
                  </a:lnTo>
                  <a:lnTo>
                    <a:pt x="815174" y="69494"/>
                  </a:lnTo>
                  <a:lnTo>
                    <a:pt x="820674" y="73342"/>
                  </a:lnTo>
                  <a:lnTo>
                    <a:pt x="825373" y="78740"/>
                  </a:lnTo>
                  <a:lnTo>
                    <a:pt x="825373" y="57023"/>
                  </a:lnTo>
                  <a:lnTo>
                    <a:pt x="819607" y="53124"/>
                  </a:lnTo>
                  <a:lnTo>
                    <a:pt x="812622" y="50342"/>
                  </a:lnTo>
                  <a:lnTo>
                    <a:pt x="804418" y="48691"/>
                  </a:lnTo>
                  <a:lnTo>
                    <a:pt x="795020" y="48133"/>
                  </a:lnTo>
                  <a:lnTo>
                    <a:pt x="783488" y="49352"/>
                  </a:lnTo>
                  <a:lnTo>
                    <a:pt x="746213" y="77876"/>
                  </a:lnTo>
                  <a:lnTo>
                    <a:pt x="736473" y="114808"/>
                  </a:lnTo>
                  <a:lnTo>
                    <a:pt x="737412" y="127863"/>
                  </a:lnTo>
                  <a:lnTo>
                    <a:pt x="759548" y="166001"/>
                  </a:lnTo>
                  <a:lnTo>
                    <a:pt x="790702" y="175260"/>
                  </a:lnTo>
                  <a:lnTo>
                    <a:pt x="801433" y="174548"/>
                  </a:lnTo>
                  <a:lnTo>
                    <a:pt x="810793" y="172427"/>
                  </a:lnTo>
                  <a:lnTo>
                    <a:pt x="818769" y="168884"/>
                  </a:lnTo>
                  <a:lnTo>
                    <a:pt x="825373" y="163957"/>
                  </a:lnTo>
                  <a:lnTo>
                    <a:pt x="825373" y="172974"/>
                  </a:lnTo>
                  <a:lnTo>
                    <a:pt x="848233" y="172974"/>
                  </a:lnTo>
                  <a:lnTo>
                    <a:pt x="848233" y="163957"/>
                  </a:lnTo>
                  <a:lnTo>
                    <a:pt x="848233" y="157099"/>
                  </a:lnTo>
                  <a:lnTo>
                    <a:pt x="848233" y="66421"/>
                  </a:lnTo>
                  <a:lnTo>
                    <a:pt x="848233" y="57023"/>
                  </a:lnTo>
                  <a:lnTo>
                    <a:pt x="848233" y="0"/>
                  </a:lnTo>
                  <a:close/>
                </a:path>
                <a:path w="3012440" h="221614">
                  <a:moveTo>
                    <a:pt x="914781" y="50419"/>
                  </a:moveTo>
                  <a:lnTo>
                    <a:pt x="874268" y="50419"/>
                  </a:lnTo>
                  <a:lnTo>
                    <a:pt x="874268" y="68707"/>
                  </a:lnTo>
                  <a:lnTo>
                    <a:pt x="891921" y="68707"/>
                  </a:lnTo>
                  <a:lnTo>
                    <a:pt x="891921" y="173101"/>
                  </a:lnTo>
                  <a:lnTo>
                    <a:pt x="914781" y="173101"/>
                  </a:lnTo>
                  <a:lnTo>
                    <a:pt x="914781" y="50419"/>
                  </a:lnTo>
                  <a:close/>
                </a:path>
                <a:path w="3012440" h="221614">
                  <a:moveTo>
                    <a:pt x="918591" y="21082"/>
                  </a:moveTo>
                  <a:lnTo>
                    <a:pt x="908431" y="3937"/>
                  </a:lnTo>
                  <a:lnTo>
                    <a:pt x="900557" y="3937"/>
                  </a:lnTo>
                  <a:lnTo>
                    <a:pt x="897128" y="5207"/>
                  </a:lnTo>
                  <a:lnTo>
                    <a:pt x="894461" y="7874"/>
                  </a:lnTo>
                  <a:lnTo>
                    <a:pt x="891667" y="10414"/>
                  </a:lnTo>
                  <a:lnTo>
                    <a:pt x="890397" y="13589"/>
                  </a:lnTo>
                  <a:lnTo>
                    <a:pt x="890397" y="21082"/>
                  </a:lnTo>
                  <a:lnTo>
                    <a:pt x="891794" y="24257"/>
                  </a:lnTo>
                  <a:lnTo>
                    <a:pt x="894461" y="26924"/>
                  </a:lnTo>
                  <a:lnTo>
                    <a:pt x="897255" y="29591"/>
                  </a:lnTo>
                  <a:lnTo>
                    <a:pt x="900557" y="30861"/>
                  </a:lnTo>
                  <a:lnTo>
                    <a:pt x="908431" y="30861"/>
                  </a:lnTo>
                  <a:lnTo>
                    <a:pt x="911733" y="29591"/>
                  </a:lnTo>
                  <a:lnTo>
                    <a:pt x="917321" y="24257"/>
                  </a:lnTo>
                  <a:lnTo>
                    <a:pt x="918591" y="21082"/>
                  </a:lnTo>
                  <a:close/>
                </a:path>
                <a:path w="3012440" h="221614">
                  <a:moveTo>
                    <a:pt x="1056132" y="164338"/>
                  </a:moveTo>
                  <a:lnTo>
                    <a:pt x="1049401" y="160782"/>
                  </a:lnTo>
                  <a:lnTo>
                    <a:pt x="1048537" y="159004"/>
                  </a:lnTo>
                  <a:lnTo>
                    <a:pt x="1048169" y="158242"/>
                  </a:lnTo>
                  <a:lnTo>
                    <a:pt x="1045972" y="153670"/>
                  </a:lnTo>
                  <a:lnTo>
                    <a:pt x="1045972" y="110490"/>
                  </a:lnTo>
                  <a:lnTo>
                    <a:pt x="1045870" y="97409"/>
                  </a:lnTo>
                  <a:lnTo>
                    <a:pt x="1033272" y="60198"/>
                  </a:lnTo>
                  <a:lnTo>
                    <a:pt x="992505" y="48133"/>
                  </a:lnTo>
                  <a:lnTo>
                    <a:pt x="985520" y="48133"/>
                  </a:lnTo>
                  <a:lnTo>
                    <a:pt x="978281" y="49276"/>
                  </a:lnTo>
                  <a:lnTo>
                    <a:pt x="962914" y="54102"/>
                  </a:lnTo>
                  <a:lnTo>
                    <a:pt x="956945" y="57023"/>
                  </a:lnTo>
                  <a:lnTo>
                    <a:pt x="952627" y="60325"/>
                  </a:lnTo>
                  <a:lnTo>
                    <a:pt x="962279" y="78613"/>
                  </a:lnTo>
                  <a:lnTo>
                    <a:pt x="968629" y="73787"/>
                  </a:lnTo>
                  <a:lnTo>
                    <a:pt x="976249" y="70332"/>
                  </a:lnTo>
                  <a:lnTo>
                    <a:pt x="985100" y="68262"/>
                  </a:lnTo>
                  <a:lnTo>
                    <a:pt x="995172" y="67564"/>
                  </a:lnTo>
                  <a:lnTo>
                    <a:pt x="1007402" y="69430"/>
                  </a:lnTo>
                  <a:lnTo>
                    <a:pt x="1016139" y="75018"/>
                  </a:lnTo>
                  <a:lnTo>
                    <a:pt x="1021359" y="84340"/>
                  </a:lnTo>
                  <a:lnTo>
                    <a:pt x="1023112" y="97409"/>
                  </a:lnTo>
                  <a:lnTo>
                    <a:pt x="1023112" y="112776"/>
                  </a:lnTo>
                  <a:lnTo>
                    <a:pt x="1023112" y="142494"/>
                  </a:lnTo>
                  <a:lnTo>
                    <a:pt x="1016177" y="149352"/>
                  </a:lnTo>
                  <a:lnTo>
                    <a:pt x="1008735" y="154279"/>
                  </a:lnTo>
                  <a:lnTo>
                    <a:pt x="1000798" y="157251"/>
                  </a:lnTo>
                  <a:lnTo>
                    <a:pt x="992378" y="158242"/>
                  </a:lnTo>
                  <a:lnTo>
                    <a:pt x="982040" y="157035"/>
                  </a:lnTo>
                  <a:lnTo>
                    <a:pt x="974661" y="153416"/>
                  </a:lnTo>
                  <a:lnTo>
                    <a:pt x="970229" y="147421"/>
                  </a:lnTo>
                  <a:lnTo>
                    <a:pt x="968756" y="139065"/>
                  </a:lnTo>
                  <a:lnTo>
                    <a:pt x="968756" y="131318"/>
                  </a:lnTo>
                  <a:lnTo>
                    <a:pt x="1007999" y="110490"/>
                  </a:lnTo>
                  <a:lnTo>
                    <a:pt x="1010793" y="110490"/>
                  </a:lnTo>
                  <a:lnTo>
                    <a:pt x="1015873" y="111252"/>
                  </a:lnTo>
                  <a:lnTo>
                    <a:pt x="1023112" y="112776"/>
                  </a:lnTo>
                  <a:lnTo>
                    <a:pt x="1023112" y="97409"/>
                  </a:lnTo>
                  <a:lnTo>
                    <a:pt x="1017016" y="95377"/>
                  </a:lnTo>
                  <a:lnTo>
                    <a:pt x="1011555" y="94361"/>
                  </a:lnTo>
                  <a:lnTo>
                    <a:pt x="1006729" y="94361"/>
                  </a:lnTo>
                  <a:lnTo>
                    <a:pt x="963041" y="107315"/>
                  </a:lnTo>
                  <a:lnTo>
                    <a:pt x="945896" y="138811"/>
                  </a:lnTo>
                  <a:lnTo>
                    <a:pt x="946581" y="146291"/>
                  </a:lnTo>
                  <a:lnTo>
                    <a:pt x="975944" y="174752"/>
                  </a:lnTo>
                  <a:lnTo>
                    <a:pt x="983234" y="175387"/>
                  </a:lnTo>
                  <a:lnTo>
                    <a:pt x="996492" y="174371"/>
                  </a:lnTo>
                  <a:lnTo>
                    <a:pt x="1007910" y="171297"/>
                  </a:lnTo>
                  <a:lnTo>
                    <a:pt x="1017498" y="166179"/>
                  </a:lnTo>
                  <a:lnTo>
                    <a:pt x="1025271" y="159004"/>
                  </a:lnTo>
                  <a:lnTo>
                    <a:pt x="1027303" y="164846"/>
                  </a:lnTo>
                  <a:lnTo>
                    <a:pt x="1030605" y="169037"/>
                  </a:lnTo>
                  <a:lnTo>
                    <a:pt x="1035177" y="171450"/>
                  </a:lnTo>
                  <a:lnTo>
                    <a:pt x="1039876" y="173990"/>
                  </a:lnTo>
                  <a:lnTo>
                    <a:pt x="1046734" y="175260"/>
                  </a:lnTo>
                  <a:lnTo>
                    <a:pt x="1056132" y="175260"/>
                  </a:lnTo>
                  <a:lnTo>
                    <a:pt x="1056132" y="164338"/>
                  </a:lnTo>
                  <a:close/>
                </a:path>
                <a:path w="3012440" h="221614">
                  <a:moveTo>
                    <a:pt x="1156208" y="171958"/>
                  </a:moveTo>
                  <a:lnTo>
                    <a:pt x="1153541" y="157099"/>
                  </a:lnTo>
                  <a:lnTo>
                    <a:pt x="1152779" y="152781"/>
                  </a:lnTo>
                  <a:lnTo>
                    <a:pt x="1146556" y="155702"/>
                  </a:lnTo>
                  <a:lnTo>
                    <a:pt x="1140460" y="157099"/>
                  </a:lnTo>
                  <a:lnTo>
                    <a:pt x="1126490" y="157099"/>
                  </a:lnTo>
                  <a:lnTo>
                    <a:pt x="1120648" y="154940"/>
                  </a:lnTo>
                  <a:lnTo>
                    <a:pt x="1113409" y="146177"/>
                  </a:lnTo>
                  <a:lnTo>
                    <a:pt x="1111504" y="138811"/>
                  </a:lnTo>
                  <a:lnTo>
                    <a:pt x="1111504" y="67564"/>
                  </a:lnTo>
                  <a:lnTo>
                    <a:pt x="1146937" y="67564"/>
                  </a:lnTo>
                  <a:lnTo>
                    <a:pt x="1146937" y="50419"/>
                  </a:lnTo>
                  <a:lnTo>
                    <a:pt x="1111504" y="50419"/>
                  </a:lnTo>
                  <a:lnTo>
                    <a:pt x="1111504" y="16383"/>
                  </a:lnTo>
                  <a:lnTo>
                    <a:pt x="1088644" y="24638"/>
                  </a:lnTo>
                  <a:lnTo>
                    <a:pt x="1088644" y="50419"/>
                  </a:lnTo>
                  <a:lnTo>
                    <a:pt x="1073785" y="50419"/>
                  </a:lnTo>
                  <a:lnTo>
                    <a:pt x="1073785" y="67564"/>
                  </a:lnTo>
                  <a:lnTo>
                    <a:pt x="1088644" y="67564"/>
                  </a:lnTo>
                  <a:lnTo>
                    <a:pt x="1088644" y="137287"/>
                  </a:lnTo>
                  <a:lnTo>
                    <a:pt x="1089304" y="145148"/>
                  </a:lnTo>
                  <a:lnTo>
                    <a:pt x="1117650" y="174726"/>
                  </a:lnTo>
                  <a:lnTo>
                    <a:pt x="1124966" y="175387"/>
                  </a:lnTo>
                  <a:lnTo>
                    <a:pt x="1133322" y="175183"/>
                  </a:lnTo>
                  <a:lnTo>
                    <a:pt x="1141298" y="174536"/>
                  </a:lnTo>
                  <a:lnTo>
                    <a:pt x="1148905" y="173469"/>
                  </a:lnTo>
                  <a:lnTo>
                    <a:pt x="1156208" y="171958"/>
                  </a:lnTo>
                  <a:close/>
                </a:path>
                <a:path w="3012440" h="221614">
                  <a:moveTo>
                    <a:pt x="1211961" y="50419"/>
                  </a:moveTo>
                  <a:lnTo>
                    <a:pt x="1171448" y="50419"/>
                  </a:lnTo>
                  <a:lnTo>
                    <a:pt x="1171448" y="68707"/>
                  </a:lnTo>
                  <a:lnTo>
                    <a:pt x="1189101" y="68707"/>
                  </a:lnTo>
                  <a:lnTo>
                    <a:pt x="1189101" y="173101"/>
                  </a:lnTo>
                  <a:lnTo>
                    <a:pt x="1211961" y="173101"/>
                  </a:lnTo>
                  <a:lnTo>
                    <a:pt x="1211961" y="50419"/>
                  </a:lnTo>
                  <a:close/>
                </a:path>
                <a:path w="3012440" h="221614">
                  <a:moveTo>
                    <a:pt x="1215771" y="21082"/>
                  </a:moveTo>
                  <a:lnTo>
                    <a:pt x="1205611" y="3937"/>
                  </a:lnTo>
                  <a:lnTo>
                    <a:pt x="1197737" y="3937"/>
                  </a:lnTo>
                  <a:lnTo>
                    <a:pt x="1194308" y="5207"/>
                  </a:lnTo>
                  <a:lnTo>
                    <a:pt x="1191641" y="7874"/>
                  </a:lnTo>
                  <a:lnTo>
                    <a:pt x="1188847" y="10414"/>
                  </a:lnTo>
                  <a:lnTo>
                    <a:pt x="1187577" y="13589"/>
                  </a:lnTo>
                  <a:lnTo>
                    <a:pt x="1187577" y="21082"/>
                  </a:lnTo>
                  <a:lnTo>
                    <a:pt x="1188974" y="24257"/>
                  </a:lnTo>
                  <a:lnTo>
                    <a:pt x="1191641" y="26924"/>
                  </a:lnTo>
                  <a:lnTo>
                    <a:pt x="1194435" y="29591"/>
                  </a:lnTo>
                  <a:lnTo>
                    <a:pt x="1197737" y="30861"/>
                  </a:lnTo>
                  <a:lnTo>
                    <a:pt x="1205611" y="30861"/>
                  </a:lnTo>
                  <a:lnTo>
                    <a:pt x="1208913" y="29591"/>
                  </a:lnTo>
                  <a:lnTo>
                    <a:pt x="1214501" y="24257"/>
                  </a:lnTo>
                  <a:lnTo>
                    <a:pt x="1215771" y="21082"/>
                  </a:lnTo>
                  <a:close/>
                </a:path>
                <a:path w="3012440" h="221614">
                  <a:moveTo>
                    <a:pt x="1356360" y="111506"/>
                  </a:moveTo>
                  <a:lnTo>
                    <a:pt x="1355394" y="97383"/>
                  </a:lnTo>
                  <a:lnTo>
                    <a:pt x="1352524" y="84924"/>
                  </a:lnTo>
                  <a:lnTo>
                    <a:pt x="1347724" y="74091"/>
                  </a:lnTo>
                  <a:lnTo>
                    <a:pt x="1341640" y="65786"/>
                  </a:lnTo>
                  <a:lnTo>
                    <a:pt x="1340993" y="64897"/>
                  </a:lnTo>
                  <a:lnTo>
                    <a:pt x="1332585" y="57569"/>
                  </a:lnTo>
                  <a:lnTo>
                    <a:pt x="1332230" y="57391"/>
                  </a:lnTo>
                  <a:lnTo>
                    <a:pt x="1332230" y="111506"/>
                  </a:lnTo>
                  <a:lnTo>
                    <a:pt x="1331658" y="121627"/>
                  </a:lnTo>
                  <a:lnTo>
                    <a:pt x="1312354" y="154546"/>
                  </a:lnTo>
                  <a:lnTo>
                    <a:pt x="1298067" y="157607"/>
                  </a:lnTo>
                  <a:lnTo>
                    <a:pt x="1283055" y="154736"/>
                  </a:lnTo>
                  <a:lnTo>
                    <a:pt x="1272349" y="146088"/>
                  </a:lnTo>
                  <a:lnTo>
                    <a:pt x="1265910" y="131686"/>
                  </a:lnTo>
                  <a:lnTo>
                    <a:pt x="1263777" y="111506"/>
                  </a:lnTo>
                  <a:lnTo>
                    <a:pt x="1264361" y="101409"/>
                  </a:lnTo>
                  <a:lnTo>
                    <a:pt x="1290637" y="66548"/>
                  </a:lnTo>
                  <a:lnTo>
                    <a:pt x="1298067" y="65786"/>
                  </a:lnTo>
                  <a:lnTo>
                    <a:pt x="1312989" y="68643"/>
                  </a:lnTo>
                  <a:lnTo>
                    <a:pt x="1323670" y="77216"/>
                  </a:lnTo>
                  <a:lnTo>
                    <a:pt x="1330083" y="91503"/>
                  </a:lnTo>
                  <a:lnTo>
                    <a:pt x="1332230" y="111506"/>
                  </a:lnTo>
                  <a:lnTo>
                    <a:pt x="1332230" y="57391"/>
                  </a:lnTo>
                  <a:lnTo>
                    <a:pt x="1322616" y="52324"/>
                  </a:lnTo>
                  <a:lnTo>
                    <a:pt x="1311109" y="49187"/>
                  </a:lnTo>
                  <a:lnTo>
                    <a:pt x="1298067" y="48133"/>
                  </a:lnTo>
                  <a:lnTo>
                    <a:pt x="1285557" y="49212"/>
                  </a:lnTo>
                  <a:lnTo>
                    <a:pt x="1248765" y="74968"/>
                  </a:lnTo>
                  <a:lnTo>
                    <a:pt x="1239774" y="111506"/>
                  </a:lnTo>
                  <a:lnTo>
                    <a:pt x="1240726" y="125425"/>
                  </a:lnTo>
                  <a:lnTo>
                    <a:pt x="1263586" y="165696"/>
                  </a:lnTo>
                  <a:lnTo>
                    <a:pt x="1298067" y="175387"/>
                  </a:lnTo>
                  <a:lnTo>
                    <a:pt x="1310855" y="174320"/>
                  </a:lnTo>
                  <a:lnTo>
                    <a:pt x="1322235" y="171094"/>
                  </a:lnTo>
                  <a:lnTo>
                    <a:pt x="1332153" y="165747"/>
                  </a:lnTo>
                  <a:lnTo>
                    <a:pt x="1340739" y="158242"/>
                  </a:lnTo>
                  <a:lnTo>
                    <a:pt x="1341196" y="157607"/>
                  </a:lnTo>
                  <a:lnTo>
                    <a:pt x="1347571" y="148894"/>
                  </a:lnTo>
                  <a:lnTo>
                    <a:pt x="1352448" y="137972"/>
                  </a:lnTo>
                  <a:lnTo>
                    <a:pt x="1355382" y="125514"/>
                  </a:lnTo>
                  <a:lnTo>
                    <a:pt x="1356360" y="111506"/>
                  </a:lnTo>
                  <a:close/>
                </a:path>
                <a:path w="3012440" h="221614">
                  <a:moveTo>
                    <a:pt x="1482852" y="97155"/>
                  </a:moveTo>
                  <a:lnTo>
                    <a:pt x="1480197" y="75679"/>
                  </a:lnTo>
                  <a:lnTo>
                    <a:pt x="1475409" y="66421"/>
                  </a:lnTo>
                  <a:lnTo>
                    <a:pt x="1475282" y="66167"/>
                  </a:lnTo>
                  <a:lnTo>
                    <a:pt x="1472272" y="60363"/>
                  </a:lnTo>
                  <a:lnTo>
                    <a:pt x="1459052" y="51193"/>
                  </a:lnTo>
                  <a:lnTo>
                    <a:pt x="1440561" y="48133"/>
                  </a:lnTo>
                  <a:lnTo>
                    <a:pt x="1428597" y="49263"/>
                  </a:lnTo>
                  <a:lnTo>
                    <a:pt x="1418463" y="52628"/>
                  </a:lnTo>
                  <a:lnTo>
                    <a:pt x="1410119" y="58267"/>
                  </a:lnTo>
                  <a:lnTo>
                    <a:pt x="1403604" y="66167"/>
                  </a:lnTo>
                  <a:lnTo>
                    <a:pt x="1396365" y="50419"/>
                  </a:lnTo>
                  <a:lnTo>
                    <a:pt x="1380744" y="50419"/>
                  </a:lnTo>
                  <a:lnTo>
                    <a:pt x="1380744" y="173101"/>
                  </a:lnTo>
                  <a:lnTo>
                    <a:pt x="1403604" y="173101"/>
                  </a:lnTo>
                  <a:lnTo>
                    <a:pt x="1403604" y="81915"/>
                  </a:lnTo>
                  <a:lnTo>
                    <a:pt x="1406652" y="77470"/>
                  </a:lnTo>
                  <a:lnTo>
                    <a:pt x="1410970" y="73914"/>
                  </a:lnTo>
                  <a:lnTo>
                    <a:pt x="1416685" y="70866"/>
                  </a:lnTo>
                  <a:lnTo>
                    <a:pt x="1422400" y="67945"/>
                  </a:lnTo>
                  <a:lnTo>
                    <a:pt x="1427861" y="66421"/>
                  </a:lnTo>
                  <a:lnTo>
                    <a:pt x="1442720" y="66421"/>
                  </a:lnTo>
                  <a:lnTo>
                    <a:pt x="1459992" y="101727"/>
                  </a:lnTo>
                  <a:lnTo>
                    <a:pt x="1459992" y="173101"/>
                  </a:lnTo>
                  <a:lnTo>
                    <a:pt x="1482852" y="173101"/>
                  </a:lnTo>
                  <a:lnTo>
                    <a:pt x="1482852" y="97155"/>
                  </a:lnTo>
                  <a:close/>
                </a:path>
                <a:path w="3012440" h="221614">
                  <a:moveTo>
                    <a:pt x="1562100" y="154813"/>
                  </a:moveTo>
                  <a:lnTo>
                    <a:pt x="1560322" y="150495"/>
                  </a:lnTo>
                  <a:lnTo>
                    <a:pt x="1556893" y="146812"/>
                  </a:lnTo>
                  <a:lnTo>
                    <a:pt x="1553337" y="143129"/>
                  </a:lnTo>
                  <a:lnTo>
                    <a:pt x="1549400" y="141351"/>
                  </a:lnTo>
                  <a:lnTo>
                    <a:pt x="1540002" y="141351"/>
                  </a:lnTo>
                  <a:lnTo>
                    <a:pt x="1535938" y="142621"/>
                  </a:lnTo>
                  <a:lnTo>
                    <a:pt x="1529334" y="147955"/>
                  </a:lnTo>
                  <a:lnTo>
                    <a:pt x="1527683" y="151257"/>
                  </a:lnTo>
                  <a:lnTo>
                    <a:pt x="1527683" y="161163"/>
                  </a:lnTo>
                  <a:lnTo>
                    <a:pt x="1531112" y="165735"/>
                  </a:lnTo>
                  <a:lnTo>
                    <a:pt x="1537970" y="168910"/>
                  </a:lnTo>
                  <a:lnTo>
                    <a:pt x="1540383" y="172212"/>
                  </a:lnTo>
                  <a:lnTo>
                    <a:pt x="1541653" y="175641"/>
                  </a:lnTo>
                  <a:lnTo>
                    <a:pt x="1541653" y="178943"/>
                  </a:lnTo>
                  <a:lnTo>
                    <a:pt x="1540357" y="184950"/>
                  </a:lnTo>
                  <a:lnTo>
                    <a:pt x="1536484" y="191541"/>
                  </a:lnTo>
                  <a:lnTo>
                    <a:pt x="1530019" y="198716"/>
                  </a:lnTo>
                  <a:lnTo>
                    <a:pt x="1520952" y="206502"/>
                  </a:lnTo>
                  <a:lnTo>
                    <a:pt x="1527048" y="214757"/>
                  </a:lnTo>
                  <a:lnTo>
                    <a:pt x="1555369" y="187198"/>
                  </a:lnTo>
                  <a:lnTo>
                    <a:pt x="1562011" y="161163"/>
                  </a:lnTo>
                  <a:lnTo>
                    <a:pt x="1562100" y="154813"/>
                  </a:lnTo>
                  <a:close/>
                </a:path>
                <a:path w="3012440" h="221614">
                  <a:moveTo>
                    <a:pt x="1766316" y="164338"/>
                  </a:moveTo>
                  <a:lnTo>
                    <a:pt x="1759585" y="160782"/>
                  </a:lnTo>
                  <a:lnTo>
                    <a:pt x="1758721" y="159004"/>
                  </a:lnTo>
                  <a:lnTo>
                    <a:pt x="1758353" y="158242"/>
                  </a:lnTo>
                  <a:lnTo>
                    <a:pt x="1756156" y="153670"/>
                  </a:lnTo>
                  <a:lnTo>
                    <a:pt x="1756156" y="110490"/>
                  </a:lnTo>
                  <a:lnTo>
                    <a:pt x="1756054" y="97409"/>
                  </a:lnTo>
                  <a:lnTo>
                    <a:pt x="1743456" y="60198"/>
                  </a:lnTo>
                  <a:lnTo>
                    <a:pt x="1702689" y="48133"/>
                  </a:lnTo>
                  <a:lnTo>
                    <a:pt x="1695704" y="48133"/>
                  </a:lnTo>
                  <a:lnTo>
                    <a:pt x="1688465" y="49276"/>
                  </a:lnTo>
                  <a:lnTo>
                    <a:pt x="1673098" y="54102"/>
                  </a:lnTo>
                  <a:lnTo>
                    <a:pt x="1667129" y="57023"/>
                  </a:lnTo>
                  <a:lnTo>
                    <a:pt x="1662811" y="60325"/>
                  </a:lnTo>
                  <a:lnTo>
                    <a:pt x="1672463" y="78613"/>
                  </a:lnTo>
                  <a:lnTo>
                    <a:pt x="1678813" y="73787"/>
                  </a:lnTo>
                  <a:lnTo>
                    <a:pt x="1686433" y="70332"/>
                  </a:lnTo>
                  <a:lnTo>
                    <a:pt x="1695284" y="68262"/>
                  </a:lnTo>
                  <a:lnTo>
                    <a:pt x="1705356" y="67564"/>
                  </a:lnTo>
                  <a:lnTo>
                    <a:pt x="1717586" y="69430"/>
                  </a:lnTo>
                  <a:lnTo>
                    <a:pt x="1726323" y="75018"/>
                  </a:lnTo>
                  <a:lnTo>
                    <a:pt x="1731543" y="84340"/>
                  </a:lnTo>
                  <a:lnTo>
                    <a:pt x="1733296" y="97409"/>
                  </a:lnTo>
                  <a:lnTo>
                    <a:pt x="1733296" y="112776"/>
                  </a:lnTo>
                  <a:lnTo>
                    <a:pt x="1733296" y="142494"/>
                  </a:lnTo>
                  <a:lnTo>
                    <a:pt x="1726361" y="149352"/>
                  </a:lnTo>
                  <a:lnTo>
                    <a:pt x="1718919" y="154279"/>
                  </a:lnTo>
                  <a:lnTo>
                    <a:pt x="1710982" y="157251"/>
                  </a:lnTo>
                  <a:lnTo>
                    <a:pt x="1702562" y="158242"/>
                  </a:lnTo>
                  <a:lnTo>
                    <a:pt x="1692224" y="157035"/>
                  </a:lnTo>
                  <a:lnTo>
                    <a:pt x="1684845" y="153416"/>
                  </a:lnTo>
                  <a:lnTo>
                    <a:pt x="1680413" y="147421"/>
                  </a:lnTo>
                  <a:lnTo>
                    <a:pt x="1678940" y="139065"/>
                  </a:lnTo>
                  <a:lnTo>
                    <a:pt x="1678940" y="131318"/>
                  </a:lnTo>
                  <a:lnTo>
                    <a:pt x="1718183" y="110490"/>
                  </a:lnTo>
                  <a:lnTo>
                    <a:pt x="1720977" y="110490"/>
                  </a:lnTo>
                  <a:lnTo>
                    <a:pt x="1726057" y="111252"/>
                  </a:lnTo>
                  <a:lnTo>
                    <a:pt x="1733296" y="112776"/>
                  </a:lnTo>
                  <a:lnTo>
                    <a:pt x="1733296" y="97409"/>
                  </a:lnTo>
                  <a:lnTo>
                    <a:pt x="1727200" y="95377"/>
                  </a:lnTo>
                  <a:lnTo>
                    <a:pt x="1721739" y="94361"/>
                  </a:lnTo>
                  <a:lnTo>
                    <a:pt x="1716913" y="94361"/>
                  </a:lnTo>
                  <a:lnTo>
                    <a:pt x="1673225" y="107315"/>
                  </a:lnTo>
                  <a:lnTo>
                    <a:pt x="1656080" y="138811"/>
                  </a:lnTo>
                  <a:lnTo>
                    <a:pt x="1656765" y="146291"/>
                  </a:lnTo>
                  <a:lnTo>
                    <a:pt x="1686128" y="174752"/>
                  </a:lnTo>
                  <a:lnTo>
                    <a:pt x="1693418" y="175387"/>
                  </a:lnTo>
                  <a:lnTo>
                    <a:pt x="1706676" y="174371"/>
                  </a:lnTo>
                  <a:lnTo>
                    <a:pt x="1718094" y="171297"/>
                  </a:lnTo>
                  <a:lnTo>
                    <a:pt x="1727682" y="166179"/>
                  </a:lnTo>
                  <a:lnTo>
                    <a:pt x="1735455" y="159004"/>
                  </a:lnTo>
                  <a:lnTo>
                    <a:pt x="1737487" y="164846"/>
                  </a:lnTo>
                  <a:lnTo>
                    <a:pt x="1740789" y="169037"/>
                  </a:lnTo>
                  <a:lnTo>
                    <a:pt x="1745361" y="171450"/>
                  </a:lnTo>
                  <a:lnTo>
                    <a:pt x="1750060" y="173990"/>
                  </a:lnTo>
                  <a:lnTo>
                    <a:pt x="1756918" y="175260"/>
                  </a:lnTo>
                  <a:lnTo>
                    <a:pt x="1766316" y="175260"/>
                  </a:lnTo>
                  <a:lnTo>
                    <a:pt x="1766316" y="164338"/>
                  </a:lnTo>
                  <a:close/>
                </a:path>
                <a:path w="3012440" h="221614">
                  <a:moveTo>
                    <a:pt x="1892808" y="97155"/>
                  </a:moveTo>
                  <a:lnTo>
                    <a:pt x="1890153" y="75679"/>
                  </a:lnTo>
                  <a:lnTo>
                    <a:pt x="1885365" y="66421"/>
                  </a:lnTo>
                  <a:lnTo>
                    <a:pt x="1885238" y="66167"/>
                  </a:lnTo>
                  <a:lnTo>
                    <a:pt x="1882228" y="60363"/>
                  </a:lnTo>
                  <a:lnTo>
                    <a:pt x="1869008" y="51193"/>
                  </a:lnTo>
                  <a:lnTo>
                    <a:pt x="1850517" y="48133"/>
                  </a:lnTo>
                  <a:lnTo>
                    <a:pt x="1838553" y="49263"/>
                  </a:lnTo>
                  <a:lnTo>
                    <a:pt x="1828419" y="52628"/>
                  </a:lnTo>
                  <a:lnTo>
                    <a:pt x="1820075" y="58267"/>
                  </a:lnTo>
                  <a:lnTo>
                    <a:pt x="1813560" y="66167"/>
                  </a:lnTo>
                  <a:lnTo>
                    <a:pt x="1806321" y="50419"/>
                  </a:lnTo>
                  <a:lnTo>
                    <a:pt x="1790700" y="50419"/>
                  </a:lnTo>
                  <a:lnTo>
                    <a:pt x="1790700" y="173101"/>
                  </a:lnTo>
                  <a:lnTo>
                    <a:pt x="1813560" y="173101"/>
                  </a:lnTo>
                  <a:lnTo>
                    <a:pt x="1813560" y="81915"/>
                  </a:lnTo>
                  <a:lnTo>
                    <a:pt x="1816608" y="77470"/>
                  </a:lnTo>
                  <a:lnTo>
                    <a:pt x="1820926" y="73914"/>
                  </a:lnTo>
                  <a:lnTo>
                    <a:pt x="1826641" y="70866"/>
                  </a:lnTo>
                  <a:lnTo>
                    <a:pt x="1832356" y="67945"/>
                  </a:lnTo>
                  <a:lnTo>
                    <a:pt x="1837817" y="66421"/>
                  </a:lnTo>
                  <a:lnTo>
                    <a:pt x="1852676" y="66421"/>
                  </a:lnTo>
                  <a:lnTo>
                    <a:pt x="1869948" y="101727"/>
                  </a:lnTo>
                  <a:lnTo>
                    <a:pt x="1869948" y="173101"/>
                  </a:lnTo>
                  <a:lnTo>
                    <a:pt x="1892808" y="173101"/>
                  </a:lnTo>
                  <a:lnTo>
                    <a:pt x="1892808" y="97155"/>
                  </a:lnTo>
                  <a:close/>
                </a:path>
                <a:path w="3012440" h="221614">
                  <a:moveTo>
                    <a:pt x="2030857" y="0"/>
                  </a:moveTo>
                  <a:lnTo>
                    <a:pt x="2007997" y="0"/>
                  </a:lnTo>
                  <a:lnTo>
                    <a:pt x="2007997" y="57023"/>
                  </a:lnTo>
                  <a:lnTo>
                    <a:pt x="2007997" y="78740"/>
                  </a:lnTo>
                  <a:lnTo>
                    <a:pt x="2007997" y="146812"/>
                  </a:lnTo>
                  <a:lnTo>
                    <a:pt x="2006727" y="149352"/>
                  </a:lnTo>
                  <a:lnTo>
                    <a:pt x="2003552" y="151638"/>
                  </a:lnTo>
                  <a:lnTo>
                    <a:pt x="1998472" y="153797"/>
                  </a:lnTo>
                  <a:lnTo>
                    <a:pt x="1993519" y="155956"/>
                  </a:lnTo>
                  <a:lnTo>
                    <a:pt x="1989074" y="157099"/>
                  </a:lnTo>
                  <a:lnTo>
                    <a:pt x="1985518" y="157099"/>
                  </a:lnTo>
                  <a:lnTo>
                    <a:pt x="1967014" y="154317"/>
                  </a:lnTo>
                  <a:lnTo>
                    <a:pt x="1953793" y="145973"/>
                  </a:lnTo>
                  <a:lnTo>
                    <a:pt x="1945868" y="132080"/>
                  </a:lnTo>
                  <a:lnTo>
                    <a:pt x="1943227" y="112649"/>
                  </a:lnTo>
                  <a:lnTo>
                    <a:pt x="1943912" y="103060"/>
                  </a:lnTo>
                  <a:lnTo>
                    <a:pt x="1967687" y="69684"/>
                  </a:lnTo>
                  <a:lnTo>
                    <a:pt x="1984375" y="66421"/>
                  </a:lnTo>
                  <a:lnTo>
                    <a:pt x="1991487" y="67195"/>
                  </a:lnTo>
                  <a:lnTo>
                    <a:pt x="1997798" y="69494"/>
                  </a:lnTo>
                  <a:lnTo>
                    <a:pt x="2003298" y="73342"/>
                  </a:lnTo>
                  <a:lnTo>
                    <a:pt x="2007997" y="78740"/>
                  </a:lnTo>
                  <a:lnTo>
                    <a:pt x="2007997" y="57023"/>
                  </a:lnTo>
                  <a:lnTo>
                    <a:pt x="2002231" y="53124"/>
                  </a:lnTo>
                  <a:lnTo>
                    <a:pt x="1995246" y="50342"/>
                  </a:lnTo>
                  <a:lnTo>
                    <a:pt x="1987042" y="48691"/>
                  </a:lnTo>
                  <a:lnTo>
                    <a:pt x="1977644" y="48133"/>
                  </a:lnTo>
                  <a:lnTo>
                    <a:pt x="1966112" y="49352"/>
                  </a:lnTo>
                  <a:lnTo>
                    <a:pt x="1928837" y="77876"/>
                  </a:lnTo>
                  <a:lnTo>
                    <a:pt x="1919097" y="114808"/>
                  </a:lnTo>
                  <a:lnTo>
                    <a:pt x="1920036" y="127863"/>
                  </a:lnTo>
                  <a:lnTo>
                    <a:pt x="1942172" y="166001"/>
                  </a:lnTo>
                  <a:lnTo>
                    <a:pt x="1973326" y="175260"/>
                  </a:lnTo>
                  <a:lnTo>
                    <a:pt x="1984057" y="174548"/>
                  </a:lnTo>
                  <a:lnTo>
                    <a:pt x="1993417" y="172427"/>
                  </a:lnTo>
                  <a:lnTo>
                    <a:pt x="2001393" y="168884"/>
                  </a:lnTo>
                  <a:lnTo>
                    <a:pt x="2007997" y="163957"/>
                  </a:lnTo>
                  <a:lnTo>
                    <a:pt x="2007997" y="172974"/>
                  </a:lnTo>
                  <a:lnTo>
                    <a:pt x="2030857" y="172974"/>
                  </a:lnTo>
                  <a:lnTo>
                    <a:pt x="2030857" y="163957"/>
                  </a:lnTo>
                  <a:lnTo>
                    <a:pt x="2030857" y="157099"/>
                  </a:lnTo>
                  <a:lnTo>
                    <a:pt x="2030857" y="66421"/>
                  </a:lnTo>
                  <a:lnTo>
                    <a:pt x="2030857" y="57023"/>
                  </a:lnTo>
                  <a:lnTo>
                    <a:pt x="2030857" y="0"/>
                  </a:lnTo>
                  <a:close/>
                </a:path>
                <a:path w="3012440" h="221614">
                  <a:moveTo>
                    <a:pt x="2223516" y="164338"/>
                  </a:moveTo>
                  <a:lnTo>
                    <a:pt x="2216772" y="160782"/>
                  </a:lnTo>
                  <a:lnTo>
                    <a:pt x="2215921" y="159004"/>
                  </a:lnTo>
                  <a:lnTo>
                    <a:pt x="2215553" y="158242"/>
                  </a:lnTo>
                  <a:lnTo>
                    <a:pt x="2213343" y="153670"/>
                  </a:lnTo>
                  <a:lnTo>
                    <a:pt x="2213343" y="110490"/>
                  </a:lnTo>
                  <a:lnTo>
                    <a:pt x="2213254" y="97409"/>
                  </a:lnTo>
                  <a:lnTo>
                    <a:pt x="2200643" y="60198"/>
                  </a:lnTo>
                  <a:lnTo>
                    <a:pt x="2159889" y="48133"/>
                  </a:lnTo>
                  <a:lnTo>
                    <a:pt x="2152891" y="48133"/>
                  </a:lnTo>
                  <a:lnTo>
                    <a:pt x="2145665" y="49276"/>
                  </a:lnTo>
                  <a:lnTo>
                    <a:pt x="2130298" y="54102"/>
                  </a:lnTo>
                  <a:lnTo>
                    <a:pt x="2124316" y="57023"/>
                  </a:lnTo>
                  <a:lnTo>
                    <a:pt x="2120011" y="60325"/>
                  </a:lnTo>
                  <a:lnTo>
                    <a:pt x="2129663" y="78613"/>
                  </a:lnTo>
                  <a:lnTo>
                    <a:pt x="2136013" y="73787"/>
                  </a:lnTo>
                  <a:lnTo>
                    <a:pt x="2143633" y="70332"/>
                  </a:lnTo>
                  <a:lnTo>
                    <a:pt x="2152485" y="68262"/>
                  </a:lnTo>
                  <a:lnTo>
                    <a:pt x="2162543" y="67564"/>
                  </a:lnTo>
                  <a:lnTo>
                    <a:pt x="2174786" y="69430"/>
                  </a:lnTo>
                  <a:lnTo>
                    <a:pt x="2183523" y="75018"/>
                  </a:lnTo>
                  <a:lnTo>
                    <a:pt x="2188743" y="84340"/>
                  </a:lnTo>
                  <a:lnTo>
                    <a:pt x="2190496" y="97409"/>
                  </a:lnTo>
                  <a:lnTo>
                    <a:pt x="2190496" y="112776"/>
                  </a:lnTo>
                  <a:lnTo>
                    <a:pt x="2190496" y="142494"/>
                  </a:lnTo>
                  <a:lnTo>
                    <a:pt x="2183561" y="149352"/>
                  </a:lnTo>
                  <a:lnTo>
                    <a:pt x="2176119" y="154279"/>
                  </a:lnTo>
                  <a:lnTo>
                    <a:pt x="2168182" y="157251"/>
                  </a:lnTo>
                  <a:lnTo>
                    <a:pt x="2159749" y="158242"/>
                  </a:lnTo>
                  <a:lnTo>
                    <a:pt x="2149424" y="157035"/>
                  </a:lnTo>
                  <a:lnTo>
                    <a:pt x="2142045" y="153416"/>
                  </a:lnTo>
                  <a:lnTo>
                    <a:pt x="2137613" y="147421"/>
                  </a:lnTo>
                  <a:lnTo>
                    <a:pt x="2136140" y="139065"/>
                  </a:lnTo>
                  <a:lnTo>
                    <a:pt x="2136140" y="131318"/>
                  </a:lnTo>
                  <a:lnTo>
                    <a:pt x="2175370" y="110490"/>
                  </a:lnTo>
                  <a:lnTo>
                    <a:pt x="2178164" y="110490"/>
                  </a:lnTo>
                  <a:lnTo>
                    <a:pt x="2183257" y="111252"/>
                  </a:lnTo>
                  <a:lnTo>
                    <a:pt x="2190496" y="112776"/>
                  </a:lnTo>
                  <a:lnTo>
                    <a:pt x="2190496" y="97409"/>
                  </a:lnTo>
                  <a:lnTo>
                    <a:pt x="2184400" y="95377"/>
                  </a:lnTo>
                  <a:lnTo>
                    <a:pt x="2178939" y="94361"/>
                  </a:lnTo>
                  <a:lnTo>
                    <a:pt x="2174113" y="94361"/>
                  </a:lnTo>
                  <a:lnTo>
                    <a:pt x="2130425" y="107315"/>
                  </a:lnTo>
                  <a:lnTo>
                    <a:pt x="2113280" y="138811"/>
                  </a:lnTo>
                  <a:lnTo>
                    <a:pt x="2113965" y="146291"/>
                  </a:lnTo>
                  <a:lnTo>
                    <a:pt x="2143328" y="174752"/>
                  </a:lnTo>
                  <a:lnTo>
                    <a:pt x="2150618" y="175387"/>
                  </a:lnTo>
                  <a:lnTo>
                    <a:pt x="2163876" y="174371"/>
                  </a:lnTo>
                  <a:lnTo>
                    <a:pt x="2175294" y="171297"/>
                  </a:lnTo>
                  <a:lnTo>
                    <a:pt x="2184882" y="166179"/>
                  </a:lnTo>
                  <a:lnTo>
                    <a:pt x="2192655" y="159004"/>
                  </a:lnTo>
                  <a:lnTo>
                    <a:pt x="2194674" y="164846"/>
                  </a:lnTo>
                  <a:lnTo>
                    <a:pt x="2197989" y="169037"/>
                  </a:lnTo>
                  <a:lnTo>
                    <a:pt x="2202561" y="171450"/>
                  </a:lnTo>
                  <a:lnTo>
                    <a:pt x="2207247" y="173990"/>
                  </a:lnTo>
                  <a:lnTo>
                    <a:pt x="2214118" y="175260"/>
                  </a:lnTo>
                  <a:lnTo>
                    <a:pt x="2223516" y="175260"/>
                  </a:lnTo>
                  <a:lnTo>
                    <a:pt x="2223516" y="164338"/>
                  </a:lnTo>
                  <a:close/>
                </a:path>
                <a:path w="3012440" h="221614">
                  <a:moveTo>
                    <a:pt x="2359914" y="109474"/>
                  </a:moveTo>
                  <a:lnTo>
                    <a:pt x="2358885" y="96786"/>
                  </a:lnTo>
                  <a:lnTo>
                    <a:pt x="2355812" y="85229"/>
                  </a:lnTo>
                  <a:lnTo>
                    <a:pt x="2350693" y="74803"/>
                  </a:lnTo>
                  <a:lnTo>
                    <a:pt x="2344216" y="66421"/>
                  </a:lnTo>
                  <a:lnTo>
                    <a:pt x="2343531" y="65532"/>
                  </a:lnTo>
                  <a:lnTo>
                    <a:pt x="2336444" y="59436"/>
                  </a:lnTo>
                  <a:lnTo>
                    <a:pt x="2335784" y="58877"/>
                  </a:lnTo>
                  <a:lnTo>
                    <a:pt x="2335784" y="110617"/>
                  </a:lnTo>
                  <a:lnTo>
                    <a:pt x="2335161" y="122288"/>
                  </a:lnTo>
                  <a:lnTo>
                    <a:pt x="2312327" y="154432"/>
                  </a:lnTo>
                  <a:lnTo>
                    <a:pt x="2292350" y="157099"/>
                  </a:lnTo>
                  <a:lnTo>
                    <a:pt x="2289289" y="157099"/>
                  </a:lnTo>
                  <a:lnTo>
                    <a:pt x="2284984" y="155702"/>
                  </a:lnTo>
                  <a:lnTo>
                    <a:pt x="2273541" y="150114"/>
                  </a:lnTo>
                  <a:lnTo>
                    <a:pt x="2270747" y="148082"/>
                  </a:lnTo>
                  <a:lnTo>
                    <a:pt x="2270747" y="76073"/>
                  </a:lnTo>
                  <a:lnTo>
                    <a:pt x="2289416" y="66421"/>
                  </a:lnTo>
                  <a:lnTo>
                    <a:pt x="2292350" y="66421"/>
                  </a:lnTo>
                  <a:lnTo>
                    <a:pt x="2329243" y="84518"/>
                  </a:lnTo>
                  <a:lnTo>
                    <a:pt x="2335784" y="110617"/>
                  </a:lnTo>
                  <a:lnTo>
                    <a:pt x="2335784" y="58877"/>
                  </a:lnTo>
                  <a:lnTo>
                    <a:pt x="2334641" y="57886"/>
                  </a:lnTo>
                  <a:lnTo>
                    <a:pt x="2324544" y="52451"/>
                  </a:lnTo>
                  <a:lnTo>
                    <a:pt x="2313203" y="49212"/>
                  </a:lnTo>
                  <a:lnTo>
                    <a:pt x="2300605" y="48133"/>
                  </a:lnTo>
                  <a:lnTo>
                    <a:pt x="2294763" y="48133"/>
                  </a:lnTo>
                  <a:lnTo>
                    <a:pt x="2288921" y="49276"/>
                  </a:lnTo>
                  <a:lnTo>
                    <a:pt x="2282939" y="51689"/>
                  </a:lnTo>
                  <a:lnTo>
                    <a:pt x="2276970" y="53975"/>
                  </a:lnTo>
                  <a:lnTo>
                    <a:pt x="2272919" y="56642"/>
                  </a:lnTo>
                  <a:lnTo>
                    <a:pt x="2270747" y="59436"/>
                  </a:lnTo>
                  <a:lnTo>
                    <a:pt x="2270747" y="0"/>
                  </a:lnTo>
                  <a:lnTo>
                    <a:pt x="2247900" y="0"/>
                  </a:lnTo>
                  <a:lnTo>
                    <a:pt x="2247900" y="175387"/>
                  </a:lnTo>
                  <a:lnTo>
                    <a:pt x="2259330" y="175387"/>
                  </a:lnTo>
                  <a:lnTo>
                    <a:pt x="2267318" y="164338"/>
                  </a:lnTo>
                  <a:lnTo>
                    <a:pt x="2270366" y="167386"/>
                  </a:lnTo>
                  <a:lnTo>
                    <a:pt x="2274951" y="169926"/>
                  </a:lnTo>
                  <a:lnTo>
                    <a:pt x="2286622" y="174244"/>
                  </a:lnTo>
                  <a:lnTo>
                    <a:pt x="2292718" y="175387"/>
                  </a:lnTo>
                  <a:lnTo>
                    <a:pt x="2298814" y="175387"/>
                  </a:lnTo>
                  <a:lnTo>
                    <a:pt x="2312124" y="174294"/>
                  </a:lnTo>
                  <a:lnTo>
                    <a:pt x="2324011" y="171005"/>
                  </a:lnTo>
                  <a:lnTo>
                    <a:pt x="2334450" y="165531"/>
                  </a:lnTo>
                  <a:lnTo>
                    <a:pt x="2335834" y="164338"/>
                  </a:lnTo>
                  <a:lnTo>
                    <a:pt x="2343404" y="157861"/>
                  </a:lnTo>
                  <a:lnTo>
                    <a:pt x="2343962" y="157099"/>
                  </a:lnTo>
                  <a:lnTo>
                    <a:pt x="2350643" y="148196"/>
                  </a:lnTo>
                  <a:lnTo>
                    <a:pt x="2355799" y="136918"/>
                  </a:lnTo>
                  <a:lnTo>
                    <a:pt x="2358885" y="124002"/>
                  </a:lnTo>
                  <a:lnTo>
                    <a:pt x="2359914" y="109474"/>
                  </a:lnTo>
                  <a:close/>
                </a:path>
                <a:path w="3012440" h="221614">
                  <a:moveTo>
                    <a:pt x="2464562" y="50165"/>
                  </a:moveTo>
                  <a:lnTo>
                    <a:pt x="2456942" y="48768"/>
                  </a:lnTo>
                  <a:lnTo>
                    <a:pt x="2450973" y="48133"/>
                  </a:lnTo>
                  <a:lnTo>
                    <a:pt x="2446909" y="48133"/>
                  </a:lnTo>
                  <a:lnTo>
                    <a:pt x="2435301" y="49504"/>
                  </a:lnTo>
                  <a:lnTo>
                    <a:pt x="2425242" y="53581"/>
                  </a:lnTo>
                  <a:lnTo>
                    <a:pt x="2416721" y="60413"/>
                  </a:lnTo>
                  <a:lnTo>
                    <a:pt x="2409698" y="69977"/>
                  </a:lnTo>
                  <a:lnTo>
                    <a:pt x="2409698" y="50419"/>
                  </a:lnTo>
                  <a:lnTo>
                    <a:pt x="2386838" y="50419"/>
                  </a:lnTo>
                  <a:lnTo>
                    <a:pt x="2386838" y="173101"/>
                  </a:lnTo>
                  <a:lnTo>
                    <a:pt x="2409698" y="173101"/>
                  </a:lnTo>
                  <a:lnTo>
                    <a:pt x="2409698" y="102743"/>
                  </a:lnTo>
                  <a:lnTo>
                    <a:pt x="2410269" y="95504"/>
                  </a:lnTo>
                  <a:lnTo>
                    <a:pt x="2431923" y="66421"/>
                  </a:lnTo>
                  <a:lnTo>
                    <a:pt x="2445131" y="66421"/>
                  </a:lnTo>
                  <a:lnTo>
                    <a:pt x="2450084" y="68072"/>
                  </a:lnTo>
                  <a:lnTo>
                    <a:pt x="2455037" y="71374"/>
                  </a:lnTo>
                  <a:lnTo>
                    <a:pt x="2457259" y="66421"/>
                  </a:lnTo>
                  <a:lnTo>
                    <a:pt x="2464562" y="50165"/>
                  </a:lnTo>
                  <a:close/>
                </a:path>
                <a:path w="3012440" h="221614">
                  <a:moveTo>
                    <a:pt x="2586228" y="164338"/>
                  </a:moveTo>
                  <a:lnTo>
                    <a:pt x="2579497" y="160782"/>
                  </a:lnTo>
                  <a:lnTo>
                    <a:pt x="2578633" y="159004"/>
                  </a:lnTo>
                  <a:lnTo>
                    <a:pt x="2578265" y="158242"/>
                  </a:lnTo>
                  <a:lnTo>
                    <a:pt x="2576068" y="153670"/>
                  </a:lnTo>
                  <a:lnTo>
                    <a:pt x="2576068" y="110490"/>
                  </a:lnTo>
                  <a:lnTo>
                    <a:pt x="2575966" y="97409"/>
                  </a:lnTo>
                  <a:lnTo>
                    <a:pt x="2563368" y="60198"/>
                  </a:lnTo>
                  <a:lnTo>
                    <a:pt x="2522601" y="48133"/>
                  </a:lnTo>
                  <a:lnTo>
                    <a:pt x="2515616" y="48133"/>
                  </a:lnTo>
                  <a:lnTo>
                    <a:pt x="2508377" y="49276"/>
                  </a:lnTo>
                  <a:lnTo>
                    <a:pt x="2493010" y="54102"/>
                  </a:lnTo>
                  <a:lnTo>
                    <a:pt x="2487041" y="57023"/>
                  </a:lnTo>
                  <a:lnTo>
                    <a:pt x="2482723" y="60325"/>
                  </a:lnTo>
                  <a:lnTo>
                    <a:pt x="2492375" y="78613"/>
                  </a:lnTo>
                  <a:lnTo>
                    <a:pt x="2498725" y="73787"/>
                  </a:lnTo>
                  <a:lnTo>
                    <a:pt x="2506345" y="70332"/>
                  </a:lnTo>
                  <a:lnTo>
                    <a:pt x="2515197" y="68262"/>
                  </a:lnTo>
                  <a:lnTo>
                    <a:pt x="2525268" y="67564"/>
                  </a:lnTo>
                  <a:lnTo>
                    <a:pt x="2537498" y="69430"/>
                  </a:lnTo>
                  <a:lnTo>
                    <a:pt x="2546235" y="75018"/>
                  </a:lnTo>
                  <a:lnTo>
                    <a:pt x="2551455" y="84340"/>
                  </a:lnTo>
                  <a:lnTo>
                    <a:pt x="2553208" y="97409"/>
                  </a:lnTo>
                  <a:lnTo>
                    <a:pt x="2553208" y="112776"/>
                  </a:lnTo>
                  <a:lnTo>
                    <a:pt x="2553208" y="142494"/>
                  </a:lnTo>
                  <a:lnTo>
                    <a:pt x="2546273" y="149352"/>
                  </a:lnTo>
                  <a:lnTo>
                    <a:pt x="2538831" y="154279"/>
                  </a:lnTo>
                  <a:lnTo>
                    <a:pt x="2530894" y="157251"/>
                  </a:lnTo>
                  <a:lnTo>
                    <a:pt x="2522474" y="158242"/>
                  </a:lnTo>
                  <a:lnTo>
                    <a:pt x="2512136" y="157035"/>
                  </a:lnTo>
                  <a:lnTo>
                    <a:pt x="2504757" y="153416"/>
                  </a:lnTo>
                  <a:lnTo>
                    <a:pt x="2500325" y="147421"/>
                  </a:lnTo>
                  <a:lnTo>
                    <a:pt x="2498852" y="139065"/>
                  </a:lnTo>
                  <a:lnTo>
                    <a:pt x="2498852" y="131318"/>
                  </a:lnTo>
                  <a:lnTo>
                    <a:pt x="2538095" y="110490"/>
                  </a:lnTo>
                  <a:lnTo>
                    <a:pt x="2540889" y="110490"/>
                  </a:lnTo>
                  <a:lnTo>
                    <a:pt x="2545969" y="111252"/>
                  </a:lnTo>
                  <a:lnTo>
                    <a:pt x="2553208" y="112776"/>
                  </a:lnTo>
                  <a:lnTo>
                    <a:pt x="2553208" y="97409"/>
                  </a:lnTo>
                  <a:lnTo>
                    <a:pt x="2547112" y="95377"/>
                  </a:lnTo>
                  <a:lnTo>
                    <a:pt x="2541651" y="94361"/>
                  </a:lnTo>
                  <a:lnTo>
                    <a:pt x="2536825" y="94361"/>
                  </a:lnTo>
                  <a:lnTo>
                    <a:pt x="2493137" y="107315"/>
                  </a:lnTo>
                  <a:lnTo>
                    <a:pt x="2475992" y="138811"/>
                  </a:lnTo>
                  <a:lnTo>
                    <a:pt x="2476677" y="146291"/>
                  </a:lnTo>
                  <a:lnTo>
                    <a:pt x="2506040" y="174752"/>
                  </a:lnTo>
                  <a:lnTo>
                    <a:pt x="2513330" y="175387"/>
                  </a:lnTo>
                  <a:lnTo>
                    <a:pt x="2526588" y="174371"/>
                  </a:lnTo>
                  <a:lnTo>
                    <a:pt x="2538006" y="171297"/>
                  </a:lnTo>
                  <a:lnTo>
                    <a:pt x="2547594" y="166179"/>
                  </a:lnTo>
                  <a:lnTo>
                    <a:pt x="2555367" y="159004"/>
                  </a:lnTo>
                  <a:lnTo>
                    <a:pt x="2557399" y="164846"/>
                  </a:lnTo>
                  <a:lnTo>
                    <a:pt x="2560701" y="169037"/>
                  </a:lnTo>
                  <a:lnTo>
                    <a:pt x="2565273" y="171450"/>
                  </a:lnTo>
                  <a:lnTo>
                    <a:pt x="2569972" y="173990"/>
                  </a:lnTo>
                  <a:lnTo>
                    <a:pt x="2576830" y="175260"/>
                  </a:lnTo>
                  <a:lnTo>
                    <a:pt x="2586228" y="175260"/>
                  </a:lnTo>
                  <a:lnTo>
                    <a:pt x="2586228" y="164338"/>
                  </a:lnTo>
                  <a:close/>
                </a:path>
                <a:path w="3012440" h="221614">
                  <a:moveTo>
                    <a:pt x="2686304" y="131826"/>
                  </a:moveTo>
                  <a:lnTo>
                    <a:pt x="2657475" y="104394"/>
                  </a:lnTo>
                  <a:lnTo>
                    <a:pt x="2631821" y="93218"/>
                  </a:lnTo>
                  <a:lnTo>
                    <a:pt x="2627122" y="87249"/>
                  </a:lnTo>
                  <a:lnTo>
                    <a:pt x="2627122" y="75565"/>
                  </a:lnTo>
                  <a:lnTo>
                    <a:pt x="2628900" y="72517"/>
                  </a:lnTo>
                  <a:lnTo>
                    <a:pt x="2632710" y="70104"/>
                  </a:lnTo>
                  <a:lnTo>
                    <a:pt x="2636393" y="67691"/>
                  </a:lnTo>
                  <a:lnTo>
                    <a:pt x="2640965" y="66421"/>
                  </a:lnTo>
                  <a:lnTo>
                    <a:pt x="2646426" y="66421"/>
                  </a:lnTo>
                  <a:lnTo>
                    <a:pt x="2653271" y="67068"/>
                  </a:lnTo>
                  <a:lnTo>
                    <a:pt x="2660116" y="68999"/>
                  </a:lnTo>
                  <a:lnTo>
                    <a:pt x="2666936" y="72212"/>
                  </a:lnTo>
                  <a:lnTo>
                    <a:pt x="2673731" y="76708"/>
                  </a:lnTo>
                  <a:lnTo>
                    <a:pt x="2677020" y="66421"/>
                  </a:lnTo>
                  <a:lnTo>
                    <a:pt x="2644775" y="48133"/>
                  </a:lnTo>
                  <a:lnTo>
                    <a:pt x="2635885" y="48666"/>
                  </a:lnTo>
                  <a:lnTo>
                    <a:pt x="2603716" y="73025"/>
                  </a:lnTo>
                  <a:lnTo>
                    <a:pt x="2602992" y="80137"/>
                  </a:lnTo>
                  <a:lnTo>
                    <a:pt x="2602992" y="84074"/>
                  </a:lnTo>
                  <a:lnTo>
                    <a:pt x="2603627" y="87757"/>
                  </a:lnTo>
                  <a:lnTo>
                    <a:pt x="2605024" y="91059"/>
                  </a:lnTo>
                  <a:lnTo>
                    <a:pt x="2606294" y="94488"/>
                  </a:lnTo>
                  <a:lnTo>
                    <a:pt x="2641727" y="119253"/>
                  </a:lnTo>
                  <a:lnTo>
                    <a:pt x="2650706" y="123837"/>
                  </a:lnTo>
                  <a:lnTo>
                    <a:pt x="2657094" y="128816"/>
                  </a:lnTo>
                  <a:lnTo>
                    <a:pt x="2660904" y="134226"/>
                  </a:lnTo>
                  <a:lnTo>
                    <a:pt x="2662174" y="140081"/>
                  </a:lnTo>
                  <a:lnTo>
                    <a:pt x="2660853" y="147510"/>
                  </a:lnTo>
                  <a:lnTo>
                    <a:pt x="2656916" y="152831"/>
                  </a:lnTo>
                  <a:lnTo>
                    <a:pt x="2650325" y="156032"/>
                  </a:lnTo>
                  <a:lnTo>
                    <a:pt x="2641092" y="157099"/>
                  </a:lnTo>
                  <a:lnTo>
                    <a:pt x="2634729" y="156349"/>
                  </a:lnTo>
                  <a:lnTo>
                    <a:pt x="2627465" y="154089"/>
                  </a:lnTo>
                  <a:lnTo>
                    <a:pt x="2619298" y="150355"/>
                  </a:lnTo>
                  <a:lnTo>
                    <a:pt x="2610231" y="145161"/>
                  </a:lnTo>
                  <a:lnTo>
                    <a:pt x="2602230" y="165735"/>
                  </a:lnTo>
                  <a:lnTo>
                    <a:pt x="2611323" y="169976"/>
                  </a:lnTo>
                  <a:lnTo>
                    <a:pt x="2620721" y="172999"/>
                  </a:lnTo>
                  <a:lnTo>
                    <a:pt x="2630424" y="174790"/>
                  </a:lnTo>
                  <a:lnTo>
                    <a:pt x="2640457" y="175387"/>
                  </a:lnTo>
                  <a:lnTo>
                    <a:pt x="2650617" y="174815"/>
                  </a:lnTo>
                  <a:lnTo>
                    <a:pt x="2681871" y="157099"/>
                  </a:lnTo>
                  <a:lnTo>
                    <a:pt x="2683256" y="154927"/>
                  </a:lnTo>
                  <a:lnTo>
                    <a:pt x="2685542" y="148031"/>
                  </a:lnTo>
                  <a:lnTo>
                    <a:pt x="2686304" y="140208"/>
                  </a:lnTo>
                  <a:lnTo>
                    <a:pt x="2686304" y="131826"/>
                  </a:lnTo>
                  <a:close/>
                </a:path>
                <a:path w="3012440" h="221614">
                  <a:moveTo>
                    <a:pt x="2743581" y="50419"/>
                  </a:moveTo>
                  <a:lnTo>
                    <a:pt x="2703068" y="50419"/>
                  </a:lnTo>
                  <a:lnTo>
                    <a:pt x="2703068" y="68707"/>
                  </a:lnTo>
                  <a:lnTo>
                    <a:pt x="2720721" y="68707"/>
                  </a:lnTo>
                  <a:lnTo>
                    <a:pt x="2720721" y="173101"/>
                  </a:lnTo>
                  <a:lnTo>
                    <a:pt x="2743581" y="173101"/>
                  </a:lnTo>
                  <a:lnTo>
                    <a:pt x="2743581" y="50419"/>
                  </a:lnTo>
                  <a:close/>
                </a:path>
                <a:path w="3012440" h="221614">
                  <a:moveTo>
                    <a:pt x="2747391" y="21082"/>
                  </a:moveTo>
                  <a:lnTo>
                    <a:pt x="2737231" y="3937"/>
                  </a:lnTo>
                  <a:lnTo>
                    <a:pt x="2729357" y="3937"/>
                  </a:lnTo>
                  <a:lnTo>
                    <a:pt x="2725928" y="5207"/>
                  </a:lnTo>
                  <a:lnTo>
                    <a:pt x="2723261" y="7874"/>
                  </a:lnTo>
                  <a:lnTo>
                    <a:pt x="2720467" y="10414"/>
                  </a:lnTo>
                  <a:lnTo>
                    <a:pt x="2719197" y="13589"/>
                  </a:lnTo>
                  <a:lnTo>
                    <a:pt x="2719197" y="21082"/>
                  </a:lnTo>
                  <a:lnTo>
                    <a:pt x="2720594" y="24257"/>
                  </a:lnTo>
                  <a:lnTo>
                    <a:pt x="2723261" y="26924"/>
                  </a:lnTo>
                  <a:lnTo>
                    <a:pt x="2726055" y="29591"/>
                  </a:lnTo>
                  <a:lnTo>
                    <a:pt x="2729357" y="30861"/>
                  </a:lnTo>
                  <a:lnTo>
                    <a:pt x="2737231" y="30861"/>
                  </a:lnTo>
                  <a:lnTo>
                    <a:pt x="2740533" y="29591"/>
                  </a:lnTo>
                  <a:lnTo>
                    <a:pt x="2746121" y="24257"/>
                  </a:lnTo>
                  <a:lnTo>
                    <a:pt x="2747391" y="21082"/>
                  </a:lnTo>
                  <a:close/>
                </a:path>
                <a:path w="3012440" h="221614">
                  <a:moveTo>
                    <a:pt x="2884297" y="50038"/>
                  </a:moveTo>
                  <a:lnTo>
                    <a:pt x="2860294" y="50038"/>
                  </a:lnTo>
                  <a:lnTo>
                    <a:pt x="2825623" y="136017"/>
                  </a:lnTo>
                  <a:lnTo>
                    <a:pt x="2791460" y="50038"/>
                  </a:lnTo>
                  <a:lnTo>
                    <a:pt x="2766441" y="50038"/>
                  </a:lnTo>
                  <a:lnTo>
                    <a:pt x="2821686" y="175387"/>
                  </a:lnTo>
                  <a:lnTo>
                    <a:pt x="2827782" y="175387"/>
                  </a:lnTo>
                  <a:lnTo>
                    <a:pt x="2845524" y="136017"/>
                  </a:lnTo>
                  <a:lnTo>
                    <a:pt x="2884297" y="50038"/>
                  </a:lnTo>
                  <a:close/>
                </a:path>
                <a:path w="3012440" h="221614">
                  <a:moveTo>
                    <a:pt x="3012059" y="100584"/>
                  </a:moveTo>
                  <a:lnTo>
                    <a:pt x="3011830" y="98044"/>
                  </a:lnTo>
                  <a:lnTo>
                    <a:pt x="3011106" y="89395"/>
                  </a:lnTo>
                  <a:lnTo>
                    <a:pt x="3008249" y="79400"/>
                  </a:lnTo>
                  <a:lnTo>
                    <a:pt x="3003486" y="70573"/>
                  </a:lnTo>
                  <a:lnTo>
                    <a:pt x="2999892" y="66421"/>
                  </a:lnTo>
                  <a:lnTo>
                    <a:pt x="2996819" y="62865"/>
                  </a:lnTo>
                  <a:lnTo>
                    <a:pt x="2989326" y="57200"/>
                  </a:lnTo>
                  <a:lnTo>
                    <a:pt x="2989326" y="98044"/>
                  </a:lnTo>
                  <a:lnTo>
                    <a:pt x="2917952" y="98044"/>
                  </a:lnTo>
                  <a:lnTo>
                    <a:pt x="2947441" y="67017"/>
                  </a:lnTo>
                  <a:lnTo>
                    <a:pt x="2954782" y="66421"/>
                  </a:lnTo>
                  <a:lnTo>
                    <a:pt x="2962541" y="67030"/>
                  </a:lnTo>
                  <a:lnTo>
                    <a:pt x="2989326" y="98044"/>
                  </a:lnTo>
                  <a:lnTo>
                    <a:pt x="2989326" y="57200"/>
                  </a:lnTo>
                  <a:lnTo>
                    <a:pt x="2988259" y="56388"/>
                  </a:lnTo>
                  <a:lnTo>
                    <a:pt x="2978226" y="51790"/>
                  </a:lnTo>
                  <a:lnTo>
                    <a:pt x="2966682" y="49047"/>
                  </a:lnTo>
                  <a:lnTo>
                    <a:pt x="2953639" y="48133"/>
                  </a:lnTo>
                  <a:lnTo>
                    <a:pt x="2942209" y="49161"/>
                  </a:lnTo>
                  <a:lnTo>
                    <a:pt x="2904134" y="74422"/>
                  </a:lnTo>
                  <a:lnTo>
                    <a:pt x="2893314" y="113157"/>
                  </a:lnTo>
                  <a:lnTo>
                    <a:pt x="2894482" y="127012"/>
                  </a:lnTo>
                  <a:lnTo>
                    <a:pt x="2921050" y="166547"/>
                  </a:lnTo>
                  <a:lnTo>
                    <a:pt x="2953385" y="175387"/>
                  </a:lnTo>
                  <a:lnTo>
                    <a:pt x="2961640" y="175082"/>
                  </a:lnTo>
                  <a:lnTo>
                    <a:pt x="3000248" y="161925"/>
                  </a:lnTo>
                  <a:lnTo>
                    <a:pt x="2997289" y="157099"/>
                  </a:lnTo>
                  <a:lnTo>
                    <a:pt x="2990596" y="146177"/>
                  </a:lnTo>
                  <a:lnTo>
                    <a:pt x="2983611" y="150939"/>
                  </a:lnTo>
                  <a:lnTo>
                    <a:pt x="2975826" y="154355"/>
                  </a:lnTo>
                  <a:lnTo>
                    <a:pt x="2967228" y="156413"/>
                  </a:lnTo>
                  <a:lnTo>
                    <a:pt x="2957830" y="157099"/>
                  </a:lnTo>
                  <a:lnTo>
                    <a:pt x="2949638" y="156464"/>
                  </a:lnTo>
                  <a:lnTo>
                    <a:pt x="2918091" y="124015"/>
                  </a:lnTo>
                  <a:lnTo>
                    <a:pt x="2917317" y="113792"/>
                  </a:lnTo>
                  <a:lnTo>
                    <a:pt x="3010281" y="113792"/>
                  </a:lnTo>
                  <a:lnTo>
                    <a:pt x="3011424" y="109855"/>
                  </a:lnTo>
                  <a:lnTo>
                    <a:pt x="3012059" y="105410"/>
                  </a:lnTo>
                  <a:lnTo>
                    <a:pt x="3012059" y="100584"/>
                  </a:lnTo>
                  <a:close/>
                </a:path>
              </a:pathLst>
            </a:custGeom>
            <a:solidFill>
              <a:srgbClr val="D5D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49869" y="3085211"/>
              <a:ext cx="1855342" cy="1753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93477" y="3085211"/>
              <a:ext cx="2849244" cy="22123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358886" y="3467734"/>
              <a:ext cx="5615305" cy="221615"/>
            </a:xfrm>
            <a:custGeom>
              <a:avLst/>
              <a:gdLst/>
              <a:ahLst/>
              <a:cxnLst/>
              <a:rect l="l" t="t" r="r" b="b"/>
              <a:pathLst>
                <a:path w="5615305" h="221614">
                  <a:moveTo>
                    <a:pt x="77724" y="50165"/>
                  </a:moveTo>
                  <a:lnTo>
                    <a:pt x="70104" y="48768"/>
                  </a:lnTo>
                  <a:lnTo>
                    <a:pt x="64135" y="48133"/>
                  </a:lnTo>
                  <a:lnTo>
                    <a:pt x="60071" y="48133"/>
                  </a:lnTo>
                  <a:lnTo>
                    <a:pt x="48463" y="49504"/>
                  </a:lnTo>
                  <a:lnTo>
                    <a:pt x="38417" y="53581"/>
                  </a:lnTo>
                  <a:lnTo>
                    <a:pt x="29883" y="60413"/>
                  </a:lnTo>
                  <a:lnTo>
                    <a:pt x="22860" y="69977"/>
                  </a:lnTo>
                  <a:lnTo>
                    <a:pt x="22860" y="50419"/>
                  </a:lnTo>
                  <a:lnTo>
                    <a:pt x="0" y="50419"/>
                  </a:lnTo>
                  <a:lnTo>
                    <a:pt x="0" y="173101"/>
                  </a:lnTo>
                  <a:lnTo>
                    <a:pt x="22860" y="173101"/>
                  </a:lnTo>
                  <a:lnTo>
                    <a:pt x="22860" y="102743"/>
                  </a:lnTo>
                  <a:lnTo>
                    <a:pt x="23431" y="95504"/>
                  </a:lnTo>
                  <a:lnTo>
                    <a:pt x="45085" y="66421"/>
                  </a:lnTo>
                  <a:lnTo>
                    <a:pt x="58293" y="66421"/>
                  </a:lnTo>
                  <a:lnTo>
                    <a:pt x="63246" y="68072"/>
                  </a:lnTo>
                  <a:lnTo>
                    <a:pt x="68199" y="71374"/>
                  </a:lnTo>
                  <a:lnTo>
                    <a:pt x="70421" y="66421"/>
                  </a:lnTo>
                  <a:lnTo>
                    <a:pt x="77724" y="50165"/>
                  </a:lnTo>
                  <a:close/>
                </a:path>
                <a:path w="5615305" h="221614">
                  <a:moveTo>
                    <a:pt x="204597" y="100584"/>
                  </a:moveTo>
                  <a:lnTo>
                    <a:pt x="204368" y="98044"/>
                  </a:lnTo>
                  <a:lnTo>
                    <a:pt x="203644" y="89395"/>
                  </a:lnTo>
                  <a:lnTo>
                    <a:pt x="200787" y="79400"/>
                  </a:lnTo>
                  <a:lnTo>
                    <a:pt x="196024" y="70573"/>
                  </a:lnTo>
                  <a:lnTo>
                    <a:pt x="192430" y="66421"/>
                  </a:lnTo>
                  <a:lnTo>
                    <a:pt x="189357" y="62865"/>
                  </a:lnTo>
                  <a:lnTo>
                    <a:pt x="181864" y="57200"/>
                  </a:lnTo>
                  <a:lnTo>
                    <a:pt x="181864" y="98044"/>
                  </a:lnTo>
                  <a:lnTo>
                    <a:pt x="110490" y="98044"/>
                  </a:lnTo>
                  <a:lnTo>
                    <a:pt x="139979" y="67017"/>
                  </a:lnTo>
                  <a:lnTo>
                    <a:pt x="147320" y="66421"/>
                  </a:lnTo>
                  <a:lnTo>
                    <a:pt x="155079" y="67030"/>
                  </a:lnTo>
                  <a:lnTo>
                    <a:pt x="181864" y="98044"/>
                  </a:lnTo>
                  <a:lnTo>
                    <a:pt x="181864" y="57200"/>
                  </a:lnTo>
                  <a:lnTo>
                    <a:pt x="180797" y="56388"/>
                  </a:lnTo>
                  <a:lnTo>
                    <a:pt x="170764" y="51790"/>
                  </a:lnTo>
                  <a:lnTo>
                    <a:pt x="159219" y="49047"/>
                  </a:lnTo>
                  <a:lnTo>
                    <a:pt x="146177" y="48133"/>
                  </a:lnTo>
                  <a:lnTo>
                    <a:pt x="134747" y="49161"/>
                  </a:lnTo>
                  <a:lnTo>
                    <a:pt x="96672" y="74422"/>
                  </a:lnTo>
                  <a:lnTo>
                    <a:pt x="85852" y="113157"/>
                  </a:lnTo>
                  <a:lnTo>
                    <a:pt x="87020" y="127012"/>
                  </a:lnTo>
                  <a:lnTo>
                    <a:pt x="113588" y="166547"/>
                  </a:lnTo>
                  <a:lnTo>
                    <a:pt x="145923" y="175387"/>
                  </a:lnTo>
                  <a:lnTo>
                    <a:pt x="154178" y="175082"/>
                  </a:lnTo>
                  <a:lnTo>
                    <a:pt x="192786" y="161925"/>
                  </a:lnTo>
                  <a:lnTo>
                    <a:pt x="189826" y="157099"/>
                  </a:lnTo>
                  <a:lnTo>
                    <a:pt x="183134" y="146177"/>
                  </a:lnTo>
                  <a:lnTo>
                    <a:pt x="176149" y="150939"/>
                  </a:lnTo>
                  <a:lnTo>
                    <a:pt x="168363" y="154355"/>
                  </a:lnTo>
                  <a:lnTo>
                    <a:pt x="159766" y="156413"/>
                  </a:lnTo>
                  <a:lnTo>
                    <a:pt x="150368" y="157099"/>
                  </a:lnTo>
                  <a:lnTo>
                    <a:pt x="142176" y="156464"/>
                  </a:lnTo>
                  <a:lnTo>
                    <a:pt x="110629" y="124015"/>
                  </a:lnTo>
                  <a:lnTo>
                    <a:pt x="109855" y="113792"/>
                  </a:lnTo>
                  <a:lnTo>
                    <a:pt x="202819" y="113792"/>
                  </a:lnTo>
                  <a:lnTo>
                    <a:pt x="203962" y="109855"/>
                  </a:lnTo>
                  <a:lnTo>
                    <a:pt x="204597" y="105410"/>
                  </a:lnTo>
                  <a:lnTo>
                    <a:pt x="204597" y="100584"/>
                  </a:lnTo>
                  <a:close/>
                </a:path>
                <a:path w="5615305" h="221614">
                  <a:moveTo>
                    <a:pt x="262255" y="50419"/>
                  </a:moveTo>
                  <a:lnTo>
                    <a:pt x="221742" y="50419"/>
                  </a:lnTo>
                  <a:lnTo>
                    <a:pt x="221742" y="68707"/>
                  </a:lnTo>
                  <a:lnTo>
                    <a:pt x="239395" y="68707"/>
                  </a:lnTo>
                  <a:lnTo>
                    <a:pt x="239395" y="173101"/>
                  </a:lnTo>
                  <a:lnTo>
                    <a:pt x="262255" y="173101"/>
                  </a:lnTo>
                  <a:lnTo>
                    <a:pt x="262255" y="50419"/>
                  </a:lnTo>
                  <a:close/>
                </a:path>
                <a:path w="5615305" h="221614">
                  <a:moveTo>
                    <a:pt x="266065" y="21082"/>
                  </a:moveTo>
                  <a:lnTo>
                    <a:pt x="255905" y="3937"/>
                  </a:lnTo>
                  <a:lnTo>
                    <a:pt x="248031" y="3937"/>
                  </a:lnTo>
                  <a:lnTo>
                    <a:pt x="244602" y="5207"/>
                  </a:lnTo>
                  <a:lnTo>
                    <a:pt x="241935" y="7874"/>
                  </a:lnTo>
                  <a:lnTo>
                    <a:pt x="239141" y="10414"/>
                  </a:lnTo>
                  <a:lnTo>
                    <a:pt x="237871" y="13589"/>
                  </a:lnTo>
                  <a:lnTo>
                    <a:pt x="237871" y="21082"/>
                  </a:lnTo>
                  <a:lnTo>
                    <a:pt x="239268" y="24257"/>
                  </a:lnTo>
                  <a:lnTo>
                    <a:pt x="241935" y="26924"/>
                  </a:lnTo>
                  <a:lnTo>
                    <a:pt x="244729" y="29591"/>
                  </a:lnTo>
                  <a:lnTo>
                    <a:pt x="248031" y="30861"/>
                  </a:lnTo>
                  <a:lnTo>
                    <a:pt x="255905" y="30861"/>
                  </a:lnTo>
                  <a:lnTo>
                    <a:pt x="259207" y="29591"/>
                  </a:lnTo>
                  <a:lnTo>
                    <a:pt x="264795" y="24257"/>
                  </a:lnTo>
                  <a:lnTo>
                    <a:pt x="266065" y="21082"/>
                  </a:lnTo>
                  <a:close/>
                </a:path>
                <a:path w="5615305" h="221614">
                  <a:moveTo>
                    <a:pt x="400558" y="97155"/>
                  </a:moveTo>
                  <a:lnTo>
                    <a:pt x="397903" y="75679"/>
                  </a:lnTo>
                  <a:lnTo>
                    <a:pt x="393115" y="66421"/>
                  </a:lnTo>
                  <a:lnTo>
                    <a:pt x="392988" y="66167"/>
                  </a:lnTo>
                  <a:lnTo>
                    <a:pt x="389978" y="60363"/>
                  </a:lnTo>
                  <a:lnTo>
                    <a:pt x="376758" y="51193"/>
                  </a:lnTo>
                  <a:lnTo>
                    <a:pt x="358267" y="48133"/>
                  </a:lnTo>
                  <a:lnTo>
                    <a:pt x="346303" y="49263"/>
                  </a:lnTo>
                  <a:lnTo>
                    <a:pt x="336169" y="52628"/>
                  </a:lnTo>
                  <a:lnTo>
                    <a:pt x="327825" y="58267"/>
                  </a:lnTo>
                  <a:lnTo>
                    <a:pt x="321310" y="66167"/>
                  </a:lnTo>
                  <a:lnTo>
                    <a:pt x="314071" y="50419"/>
                  </a:lnTo>
                  <a:lnTo>
                    <a:pt x="298450" y="50419"/>
                  </a:lnTo>
                  <a:lnTo>
                    <a:pt x="298450" y="173101"/>
                  </a:lnTo>
                  <a:lnTo>
                    <a:pt x="321310" y="173101"/>
                  </a:lnTo>
                  <a:lnTo>
                    <a:pt x="321310" y="81915"/>
                  </a:lnTo>
                  <a:lnTo>
                    <a:pt x="324358" y="77470"/>
                  </a:lnTo>
                  <a:lnTo>
                    <a:pt x="328676" y="73914"/>
                  </a:lnTo>
                  <a:lnTo>
                    <a:pt x="334391" y="70866"/>
                  </a:lnTo>
                  <a:lnTo>
                    <a:pt x="340106" y="67945"/>
                  </a:lnTo>
                  <a:lnTo>
                    <a:pt x="345567" y="66421"/>
                  </a:lnTo>
                  <a:lnTo>
                    <a:pt x="360426" y="66421"/>
                  </a:lnTo>
                  <a:lnTo>
                    <a:pt x="377698" y="101727"/>
                  </a:lnTo>
                  <a:lnTo>
                    <a:pt x="377698" y="173101"/>
                  </a:lnTo>
                  <a:lnTo>
                    <a:pt x="400558" y="173101"/>
                  </a:lnTo>
                  <a:lnTo>
                    <a:pt x="400558" y="97155"/>
                  </a:lnTo>
                  <a:close/>
                </a:path>
                <a:path w="5615305" h="221614">
                  <a:moveTo>
                    <a:pt x="508635" y="3556"/>
                  </a:moveTo>
                  <a:lnTo>
                    <a:pt x="501015" y="1143"/>
                  </a:lnTo>
                  <a:lnTo>
                    <a:pt x="493776" y="0"/>
                  </a:lnTo>
                  <a:lnTo>
                    <a:pt x="487172" y="0"/>
                  </a:lnTo>
                  <a:lnTo>
                    <a:pt x="449707" y="20777"/>
                  </a:lnTo>
                  <a:lnTo>
                    <a:pt x="442849" y="50419"/>
                  </a:lnTo>
                  <a:lnTo>
                    <a:pt x="424180" y="50419"/>
                  </a:lnTo>
                  <a:lnTo>
                    <a:pt x="424180" y="68707"/>
                  </a:lnTo>
                  <a:lnTo>
                    <a:pt x="442849" y="68707"/>
                  </a:lnTo>
                  <a:lnTo>
                    <a:pt x="442849" y="173101"/>
                  </a:lnTo>
                  <a:lnTo>
                    <a:pt x="465709" y="173101"/>
                  </a:lnTo>
                  <a:lnTo>
                    <a:pt x="465709" y="68707"/>
                  </a:lnTo>
                  <a:lnTo>
                    <a:pt x="491998" y="68707"/>
                  </a:lnTo>
                  <a:lnTo>
                    <a:pt x="491998" y="50419"/>
                  </a:lnTo>
                  <a:lnTo>
                    <a:pt x="465709" y="50419"/>
                  </a:lnTo>
                  <a:lnTo>
                    <a:pt x="465328" y="48133"/>
                  </a:lnTo>
                  <a:lnTo>
                    <a:pt x="465201" y="45974"/>
                  </a:lnTo>
                  <a:lnTo>
                    <a:pt x="465201" y="36195"/>
                  </a:lnTo>
                  <a:lnTo>
                    <a:pt x="467487" y="29845"/>
                  </a:lnTo>
                  <a:lnTo>
                    <a:pt x="471932" y="24765"/>
                  </a:lnTo>
                  <a:lnTo>
                    <a:pt x="476504" y="19812"/>
                  </a:lnTo>
                  <a:lnTo>
                    <a:pt x="482219" y="17272"/>
                  </a:lnTo>
                  <a:lnTo>
                    <a:pt x="493268" y="17272"/>
                  </a:lnTo>
                  <a:lnTo>
                    <a:pt x="497586" y="18034"/>
                  </a:lnTo>
                  <a:lnTo>
                    <a:pt x="502158" y="19558"/>
                  </a:lnTo>
                  <a:lnTo>
                    <a:pt x="503072" y="17272"/>
                  </a:lnTo>
                  <a:lnTo>
                    <a:pt x="508635" y="3556"/>
                  </a:lnTo>
                  <a:close/>
                </a:path>
                <a:path w="5615305" h="221614">
                  <a:moveTo>
                    <a:pt x="630682" y="111506"/>
                  </a:moveTo>
                  <a:lnTo>
                    <a:pt x="629716" y="97383"/>
                  </a:lnTo>
                  <a:lnTo>
                    <a:pt x="626846" y="84924"/>
                  </a:lnTo>
                  <a:lnTo>
                    <a:pt x="622046" y="74091"/>
                  </a:lnTo>
                  <a:lnTo>
                    <a:pt x="615962" y="65786"/>
                  </a:lnTo>
                  <a:lnTo>
                    <a:pt x="615315" y="64897"/>
                  </a:lnTo>
                  <a:lnTo>
                    <a:pt x="606907" y="57569"/>
                  </a:lnTo>
                  <a:lnTo>
                    <a:pt x="606552" y="57391"/>
                  </a:lnTo>
                  <a:lnTo>
                    <a:pt x="606552" y="111506"/>
                  </a:lnTo>
                  <a:lnTo>
                    <a:pt x="605980" y="121627"/>
                  </a:lnTo>
                  <a:lnTo>
                    <a:pt x="586676" y="154546"/>
                  </a:lnTo>
                  <a:lnTo>
                    <a:pt x="572389" y="157607"/>
                  </a:lnTo>
                  <a:lnTo>
                    <a:pt x="557377" y="154736"/>
                  </a:lnTo>
                  <a:lnTo>
                    <a:pt x="546671" y="146088"/>
                  </a:lnTo>
                  <a:lnTo>
                    <a:pt x="540232" y="131686"/>
                  </a:lnTo>
                  <a:lnTo>
                    <a:pt x="538099" y="111506"/>
                  </a:lnTo>
                  <a:lnTo>
                    <a:pt x="538683" y="101409"/>
                  </a:lnTo>
                  <a:lnTo>
                    <a:pt x="564959" y="66548"/>
                  </a:lnTo>
                  <a:lnTo>
                    <a:pt x="572389" y="65786"/>
                  </a:lnTo>
                  <a:lnTo>
                    <a:pt x="587311" y="68643"/>
                  </a:lnTo>
                  <a:lnTo>
                    <a:pt x="597992" y="77216"/>
                  </a:lnTo>
                  <a:lnTo>
                    <a:pt x="604405" y="91503"/>
                  </a:lnTo>
                  <a:lnTo>
                    <a:pt x="606552" y="111506"/>
                  </a:lnTo>
                  <a:lnTo>
                    <a:pt x="606552" y="57391"/>
                  </a:lnTo>
                  <a:lnTo>
                    <a:pt x="596938" y="52324"/>
                  </a:lnTo>
                  <a:lnTo>
                    <a:pt x="585431" y="49187"/>
                  </a:lnTo>
                  <a:lnTo>
                    <a:pt x="572389" y="48133"/>
                  </a:lnTo>
                  <a:lnTo>
                    <a:pt x="559879" y="49212"/>
                  </a:lnTo>
                  <a:lnTo>
                    <a:pt x="523087" y="74968"/>
                  </a:lnTo>
                  <a:lnTo>
                    <a:pt x="514096" y="111506"/>
                  </a:lnTo>
                  <a:lnTo>
                    <a:pt x="515048" y="125425"/>
                  </a:lnTo>
                  <a:lnTo>
                    <a:pt x="537908" y="165696"/>
                  </a:lnTo>
                  <a:lnTo>
                    <a:pt x="572389" y="175387"/>
                  </a:lnTo>
                  <a:lnTo>
                    <a:pt x="585177" y="174320"/>
                  </a:lnTo>
                  <a:lnTo>
                    <a:pt x="596544" y="171094"/>
                  </a:lnTo>
                  <a:lnTo>
                    <a:pt x="606425" y="165747"/>
                  </a:lnTo>
                  <a:lnTo>
                    <a:pt x="614934" y="158242"/>
                  </a:lnTo>
                  <a:lnTo>
                    <a:pt x="615391" y="157607"/>
                  </a:lnTo>
                  <a:lnTo>
                    <a:pt x="621830" y="148894"/>
                  </a:lnTo>
                  <a:lnTo>
                    <a:pt x="626757" y="137972"/>
                  </a:lnTo>
                  <a:lnTo>
                    <a:pt x="629691" y="125514"/>
                  </a:lnTo>
                  <a:lnTo>
                    <a:pt x="630682" y="111506"/>
                  </a:lnTo>
                  <a:close/>
                </a:path>
                <a:path w="5615305" h="221614">
                  <a:moveTo>
                    <a:pt x="734568" y="50165"/>
                  </a:moveTo>
                  <a:lnTo>
                    <a:pt x="726948" y="48768"/>
                  </a:lnTo>
                  <a:lnTo>
                    <a:pt x="720979" y="48133"/>
                  </a:lnTo>
                  <a:lnTo>
                    <a:pt x="716915" y="48133"/>
                  </a:lnTo>
                  <a:lnTo>
                    <a:pt x="705307" y="49504"/>
                  </a:lnTo>
                  <a:lnTo>
                    <a:pt x="695261" y="53581"/>
                  </a:lnTo>
                  <a:lnTo>
                    <a:pt x="686727" y="60413"/>
                  </a:lnTo>
                  <a:lnTo>
                    <a:pt x="679704" y="69977"/>
                  </a:lnTo>
                  <a:lnTo>
                    <a:pt x="679704" y="50419"/>
                  </a:lnTo>
                  <a:lnTo>
                    <a:pt x="656844" y="50419"/>
                  </a:lnTo>
                  <a:lnTo>
                    <a:pt x="656844" y="173101"/>
                  </a:lnTo>
                  <a:lnTo>
                    <a:pt x="679704" y="173101"/>
                  </a:lnTo>
                  <a:lnTo>
                    <a:pt x="679704" y="102743"/>
                  </a:lnTo>
                  <a:lnTo>
                    <a:pt x="680275" y="95504"/>
                  </a:lnTo>
                  <a:lnTo>
                    <a:pt x="701929" y="66421"/>
                  </a:lnTo>
                  <a:lnTo>
                    <a:pt x="715137" y="66421"/>
                  </a:lnTo>
                  <a:lnTo>
                    <a:pt x="720090" y="68072"/>
                  </a:lnTo>
                  <a:lnTo>
                    <a:pt x="725043" y="71374"/>
                  </a:lnTo>
                  <a:lnTo>
                    <a:pt x="727265" y="66421"/>
                  </a:lnTo>
                  <a:lnTo>
                    <a:pt x="734568" y="50165"/>
                  </a:lnTo>
                  <a:close/>
                </a:path>
                <a:path w="5615305" h="221614">
                  <a:moveTo>
                    <a:pt x="850519" y="164084"/>
                  </a:moveTo>
                  <a:lnTo>
                    <a:pt x="847090" y="157099"/>
                  </a:lnTo>
                  <a:lnTo>
                    <a:pt x="841502" y="145669"/>
                  </a:lnTo>
                  <a:lnTo>
                    <a:pt x="833691" y="150672"/>
                  </a:lnTo>
                  <a:lnTo>
                    <a:pt x="825842" y="154266"/>
                  </a:lnTo>
                  <a:lnTo>
                    <a:pt x="818146" y="156387"/>
                  </a:lnTo>
                  <a:lnTo>
                    <a:pt x="810514" y="157099"/>
                  </a:lnTo>
                  <a:lnTo>
                    <a:pt x="801065" y="156387"/>
                  </a:lnTo>
                  <a:lnTo>
                    <a:pt x="770991" y="131927"/>
                  </a:lnTo>
                  <a:lnTo>
                    <a:pt x="768223" y="112903"/>
                  </a:lnTo>
                  <a:lnTo>
                    <a:pt x="768908" y="102692"/>
                  </a:lnTo>
                  <a:lnTo>
                    <a:pt x="792035" y="69557"/>
                  </a:lnTo>
                  <a:lnTo>
                    <a:pt x="808736" y="66421"/>
                  </a:lnTo>
                  <a:lnTo>
                    <a:pt x="814451" y="66421"/>
                  </a:lnTo>
                  <a:lnTo>
                    <a:pt x="838454" y="75692"/>
                  </a:lnTo>
                  <a:lnTo>
                    <a:pt x="845261" y="66421"/>
                  </a:lnTo>
                  <a:lnTo>
                    <a:pt x="849757" y="60325"/>
                  </a:lnTo>
                  <a:lnTo>
                    <a:pt x="846074" y="57531"/>
                  </a:lnTo>
                  <a:lnTo>
                    <a:pt x="840359" y="54737"/>
                  </a:lnTo>
                  <a:lnTo>
                    <a:pt x="824865" y="49403"/>
                  </a:lnTo>
                  <a:lnTo>
                    <a:pt x="817626" y="48133"/>
                  </a:lnTo>
                  <a:lnTo>
                    <a:pt x="810895" y="48133"/>
                  </a:lnTo>
                  <a:lnTo>
                    <a:pt x="771753" y="58051"/>
                  </a:lnTo>
                  <a:lnTo>
                    <a:pt x="745312" y="98971"/>
                  </a:lnTo>
                  <a:lnTo>
                    <a:pt x="744220" y="112903"/>
                  </a:lnTo>
                  <a:lnTo>
                    <a:pt x="745286" y="126555"/>
                  </a:lnTo>
                  <a:lnTo>
                    <a:pt x="770521" y="165912"/>
                  </a:lnTo>
                  <a:lnTo>
                    <a:pt x="804926" y="175387"/>
                  </a:lnTo>
                  <a:lnTo>
                    <a:pt x="817968" y="174675"/>
                  </a:lnTo>
                  <a:lnTo>
                    <a:pt x="829906" y="172554"/>
                  </a:lnTo>
                  <a:lnTo>
                    <a:pt x="840740" y="169011"/>
                  </a:lnTo>
                  <a:lnTo>
                    <a:pt x="850519" y="164084"/>
                  </a:lnTo>
                  <a:close/>
                </a:path>
                <a:path w="5615305" h="221614">
                  <a:moveTo>
                    <a:pt x="983361" y="100584"/>
                  </a:moveTo>
                  <a:lnTo>
                    <a:pt x="983132" y="98044"/>
                  </a:lnTo>
                  <a:lnTo>
                    <a:pt x="982408" y="89395"/>
                  </a:lnTo>
                  <a:lnTo>
                    <a:pt x="979551" y="79400"/>
                  </a:lnTo>
                  <a:lnTo>
                    <a:pt x="974788" y="70573"/>
                  </a:lnTo>
                  <a:lnTo>
                    <a:pt x="971194" y="66421"/>
                  </a:lnTo>
                  <a:lnTo>
                    <a:pt x="968121" y="62865"/>
                  </a:lnTo>
                  <a:lnTo>
                    <a:pt x="960628" y="57200"/>
                  </a:lnTo>
                  <a:lnTo>
                    <a:pt x="960628" y="98044"/>
                  </a:lnTo>
                  <a:lnTo>
                    <a:pt x="889254" y="98044"/>
                  </a:lnTo>
                  <a:lnTo>
                    <a:pt x="918743" y="67017"/>
                  </a:lnTo>
                  <a:lnTo>
                    <a:pt x="926084" y="66421"/>
                  </a:lnTo>
                  <a:lnTo>
                    <a:pt x="933843" y="67030"/>
                  </a:lnTo>
                  <a:lnTo>
                    <a:pt x="960628" y="98044"/>
                  </a:lnTo>
                  <a:lnTo>
                    <a:pt x="960628" y="57200"/>
                  </a:lnTo>
                  <a:lnTo>
                    <a:pt x="959561" y="56388"/>
                  </a:lnTo>
                  <a:lnTo>
                    <a:pt x="949528" y="51790"/>
                  </a:lnTo>
                  <a:lnTo>
                    <a:pt x="937983" y="49047"/>
                  </a:lnTo>
                  <a:lnTo>
                    <a:pt x="924941" y="48133"/>
                  </a:lnTo>
                  <a:lnTo>
                    <a:pt x="913511" y="49161"/>
                  </a:lnTo>
                  <a:lnTo>
                    <a:pt x="875436" y="74422"/>
                  </a:lnTo>
                  <a:lnTo>
                    <a:pt x="864616" y="113157"/>
                  </a:lnTo>
                  <a:lnTo>
                    <a:pt x="865784" y="127012"/>
                  </a:lnTo>
                  <a:lnTo>
                    <a:pt x="892352" y="166547"/>
                  </a:lnTo>
                  <a:lnTo>
                    <a:pt x="924687" y="175387"/>
                  </a:lnTo>
                  <a:lnTo>
                    <a:pt x="932942" y="175082"/>
                  </a:lnTo>
                  <a:lnTo>
                    <a:pt x="971550" y="161925"/>
                  </a:lnTo>
                  <a:lnTo>
                    <a:pt x="968590" y="157099"/>
                  </a:lnTo>
                  <a:lnTo>
                    <a:pt x="961898" y="146177"/>
                  </a:lnTo>
                  <a:lnTo>
                    <a:pt x="954913" y="150939"/>
                  </a:lnTo>
                  <a:lnTo>
                    <a:pt x="947127" y="154355"/>
                  </a:lnTo>
                  <a:lnTo>
                    <a:pt x="938530" y="156413"/>
                  </a:lnTo>
                  <a:lnTo>
                    <a:pt x="929132" y="157099"/>
                  </a:lnTo>
                  <a:lnTo>
                    <a:pt x="920940" y="156464"/>
                  </a:lnTo>
                  <a:lnTo>
                    <a:pt x="889393" y="124015"/>
                  </a:lnTo>
                  <a:lnTo>
                    <a:pt x="888619" y="113792"/>
                  </a:lnTo>
                  <a:lnTo>
                    <a:pt x="981583" y="113792"/>
                  </a:lnTo>
                  <a:lnTo>
                    <a:pt x="982726" y="109855"/>
                  </a:lnTo>
                  <a:lnTo>
                    <a:pt x="983361" y="105410"/>
                  </a:lnTo>
                  <a:lnTo>
                    <a:pt x="983361" y="100584"/>
                  </a:lnTo>
                  <a:close/>
                </a:path>
                <a:path w="5615305" h="221614">
                  <a:moveTo>
                    <a:pt x="1113155" y="0"/>
                  </a:moveTo>
                  <a:lnTo>
                    <a:pt x="1090295" y="0"/>
                  </a:lnTo>
                  <a:lnTo>
                    <a:pt x="1090295" y="57023"/>
                  </a:lnTo>
                  <a:lnTo>
                    <a:pt x="1090295" y="78740"/>
                  </a:lnTo>
                  <a:lnTo>
                    <a:pt x="1090295" y="146812"/>
                  </a:lnTo>
                  <a:lnTo>
                    <a:pt x="1089025" y="149352"/>
                  </a:lnTo>
                  <a:lnTo>
                    <a:pt x="1085850" y="151638"/>
                  </a:lnTo>
                  <a:lnTo>
                    <a:pt x="1080770" y="153797"/>
                  </a:lnTo>
                  <a:lnTo>
                    <a:pt x="1075817" y="155956"/>
                  </a:lnTo>
                  <a:lnTo>
                    <a:pt x="1071372" y="157099"/>
                  </a:lnTo>
                  <a:lnTo>
                    <a:pt x="1067816" y="157099"/>
                  </a:lnTo>
                  <a:lnTo>
                    <a:pt x="1049312" y="154317"/>
                  </a:lnTo>
                  <a:lnTo>
                    <a:pt x="1036091" y="145973"/>
                  </a:lnTo>
                  <a:lnTo>
                    <a:pt x="1028166" y="132080"/>
                  </a:lnTo>
                  <a:lnTo>
                    <a:pt x="1025525" y="112649"/>
                  </a:lnTo>
                  <a:lnTo>
                    <a:pt x="1026210" y="103060"/>
                  </a:lnTo>
                  <a:lnTo>
                    <a:pt x="1049985" y="69684"/>
                  </a:lnTo>
                  <a:lnTo>
                    <a:pt x="1066673" y="66421"/>
                  </a:lnTo>
                  <a:lnTo>
                    <a:pt x="1073785" y="67195"/>
                  </a:lnTo>
                  <a:lnTo>
                    <a:pt x="1080096" y="69494"/>
                  </a:lnTo>
                  <a:lnTo>
                    <a:pt x="1085596" y="73342"/>
                  </a:lnTo>
                  <a:lnTo>
                    <a:pt x="1090295" y="78740"/>
                  </a:lnTo>
                  <a:lnTo>
                    <a:pt x="1090295" y="57023"/>
                  </a:lnTo>
                  <a:lnTo>
                    <a:pt x="1084529" y="53124"/>
                  </a:lnTo>
                  <a:lnTo>
                    <a:pt x="1077544" y="50342"/>
                  </a:lnTo>
                  <a:lnTo>
                    <a:pt x="1069340" y="48691"/>
                  </a:lnTo>
                  <a:lnTo>
                    <a:pt x="1059942" y="48133"/>
                  </a:lnTo>
                  <a:lnTo>
                    <a:pt x="1048410" y="49352"/>
                  </a:lnTo>
                  <a:lnTo>
                    <a:pt x="1011135" y="77876"/>
                  </a:lnTo>
                  <a:lnTo>
                    <a:pt x="1001395" y="114808"/>
                  </a:lnTo>
                  <a:lnTo>
                    <a:pt x="1002334" y="127863"/>
                  </a:lnTo>
                  <a:lnTo>
                    <a:pt x="1024470" y="166001"/>
                  </a:lnTo>
                  <a:lnTo>
                    <a:pt x="1055624" y="175260"/>
                  </a:lnTo>
                  <a:lnTo>
                    <a:pt x="1066355" y="174548"/>
                  </a:lnTo>
                  <a:lnTo>
                    <a:pt x="1075715" y="172427"/>
                  </a:lnTo>
                  <a:lnTo>
                    <a:pt x="1083691" y="168884"/>
                  </a:lnTo>
                  <a:lnTo>
                    <a:pt x="1090295" y="163957"/>
                  </a:lnTo>
                  <a:lnTo>
                    <a:pt x="1090295" y="172974"/>
                  </a:lnTo>
                  <a:lnTo>
                    <a:pt x="1113155" y="172974"/>
                  </a:lnTo>
                  <a:lnTo>
                    <a:pt x="1113155" y="163957"/>
                  </a:lnTo>
                  <a:lnTo>
                    <a:pt x="1113155" y="157099"/>
                  </a:lnTo>
                  <a:lnTo>
                    <a:pt x="1113155" y="66421"/>
                  </a:lnTo>
                  <a:lnTo>
                    <a:pt x="1113155" y="57023"/>
                  </a:lnTo>
                  <a:lnTo>
                    <a:pt x="1113155" y="0"/>
                  </a:lnTo>
                  <a:close/>
                </a:path>
                <a:path w="5615305" h="221614">
                  <a:moveTo>
                    <a:pt x="1276350" y="131826"/>
                  </a:moveTo>
                  <a:lnTo>
                    <a:pt x="1247521" y="104394"/>
                  </a:lnTo>
                  <a:lnTo>
                    <a:pt x="1221867" y="93218"/>
                  </a:lnTo>
                  <a:lnTo>
                    <a:pt x="1217168" y="87249"/>
                  </a:lnTo>
                  <a:lnTo>
                    <a:pt x="1217168" y="75565"/>
                  </a:lnTo>
                  <a:lnTo>
                    <a:pt x="1218946" y="72517"/>
                  </a:lnTo>
                  <a:lnTo>
                    <a:pt x="1222756" y="70104"/>
                  </a:lnTo>
                  <a:lnTo>
                    <a:pt x="1226439" y="67691"/>
                  </a:lnTo>
                  <a:lnTo>
                    <a:pt x="1231011" y="66421"/>
                  </a:lnTo>
                  <a:lnTo>
                    <a:pt x="1236472" y="66421"/>
                  </a:lnTo>
                  <a:lnTo>
                    <a:pt x="1243317" y="67068"/>
                  </a:lnTo>
                  <a:lnTo>
                    <a:pt x="1250162" y="68999"/>
                  </a:lnTo>
                  <a:lnTo>
                    <a:pt x="1256982" y="72212"/>
                  </a:lnTo>
                  <a:lnTo>
                    <a:pt x="1263777" y="76708"/>
                  </a:lnTo>
                  <a:lnTo>
                    <a:pt x="1267066" y="66421"/>
                  </a:lnTo>
                  <a:lnTo>
                    <a:pt x="1234821" y="48133"/>
                  </a:lnTo>
                  <a:lnTo>
                    <a:pt x="1225931" y="48666"/>
                  </a:lnTo>
                  <a:lnTo>
                    <a:pt x="1193761" y="73025"/>
                  </a:lnTo>
                  <a:lnTo>
                    <a:pt x="1193038" y="80137"/>
                  </a:lnTo>
                  <a:lnTo>
                    <a:pt x="1193038" y="84074"/>
                  </a:lnTo>
                  <a:lnTo>
                    <a:pt x="1193673" y="87757"/>
                  </a:lnTo>
                  <a:lnTo>
                    <a:pt x="1195070" y="91059"/>
                  </a:lnTo>
                  <a:lnTo>
                    <a:pt x="1196340" y="94488"/>
                  </a:lnTo>
                  <a:lnTo>
                    <a:pt x="1231773" y="119253"/>
                  </a:lnTo>
                  <a:lnTo>
                    <a:pt x="1240751" y="123837"/>
                  </a:lnTo>
                  <a:lnTo>
                    <a:pt x="1247140" y="128816"/>
                  </a:lnTo>
                  <a:lnTo>
                    <a:pt x="1250950" y="134226"/>
                  </a:lnTo>
                  <a:lnTo>
                    <a:pt x="1252220" y="140081"/>
                  </a:lnTo>
                  <a:lnTo>
                    <a:pt x="1250899" y="147510"/>
                  </a:lnTo>
                  <a:lnTo>
                    <a:pt x="1246962" y="152831"/>
                  </a:lnTo>
                  <a:lnTo>
                    <a:pt x="1240370" y="156032"/>
                  </a:lnTo>
                  <a:lnTo>
                    <a:pt x="1231138" y="157099"/>
                  </a:lnTo>
                  <a:lnTo>
                    <a:pt x="1224775" y="156349"/>
                  </a:lnTo>
                  <a:lnTo>
                    <a:pt x="1217510" y="154089"/>
                  </a:lnTo>
                  <a:lnTo>
                    <a:pt x="1209344" y="150355"/>
                  </a:lnTo>
                  <a:lnTo>
                    <a:pt x="1200277" y="145161"/>
                  </a:lnTo>
                  <a:lnTo>
                    <a:pt x="1192276" y="165735"/>
                  </a:lnTo>
                  <a:lnTo>
                    <a:pt x="1201369" y="169976"/>
                  </a:lnTo>
                  <a:lnTo>
                    <a:pt x="1210767" y="172999"/>
                  </a:lnTo>
                  <a:lnTo>
                    <a:pt x="1220470" y="174790"/>
                  </a:lnTo>
                  <a:lnTo>
                    <a:pt x="1230503" y="175387"/>
                  </a:lnTo>
                  <a:lnTo>
                    <a:pt x="1240663" y="174815"/>
                  </a:lnTo>
                  <a:lnTo>
                    <a:pt x="1271917" y="157099"/>
                  </a:lnTo>
                  <a:lnTo>
                    <a:pt x="1273302" y="154927"/>
                  </a:lnTo>
                  <a:lnTo>
                    <a:pt x="1275588" y="148031"/>
                  </a:lnTo>
                  <a:lnTo>
                    <a:pt x="1276350" y="140208"/>
                  </a:lnTo>
                  <a:lnTo>
                    <a:pt x="1276350" y="131826"/>
                  </a:lnTo>
                  <a:close/>
                </a:path>
                <a:path w="5615305" h="221614">
                  <a:moveTo>
                    <a:pt x="1375410" y="171958"/>
                  </a:moveTo>
                  <a:lnTo>
                    <a:pt x="1372743" y="157099"/>
                  </a:lnTo>
                  <a:lnTo>
                    <a:pt x="1371981" y="152781"/>
                  </a:lnTo>
                  <a:lnTo>
                    <a:pt x="1365758" y="155702"/>
                  </a:lnTo>
                  <a:lnTo>
                    <a:pt x="1359662" y="157099"/>
                  </a:lnTo>
                  <a:lnTo>
                    <a:pt x="1345692" y="157099"/>
                  </a:lnTo>
                  <a:lnTo>
                    <a:pt x="1339850" y="154940"/>
                  </a:lnTo>
                  <a:lnTo>
                    <a:pt x="1332611" y="146177"/>
                  </a:lnTo>
                  <a:lnTo>
                    <a:pt x="1330706" y="138811"/>
                  </a:lnTo>
                  <a:lnTo>
                    <a:pt x="1330706" y="67564"/>
                  </a:lnTo>
                  <a:lnTo>
                    <a:pt x="1366139" y="67564"/>
                  </a:lnTo>
                  <a:lnTo>
                    <a:pt x="1366139" y="50419"/>
                  </a:lnTo>
                  <a:lnTo>
                    <a:pt x="1330706" y="50419"/>
                  </a:lnTo>
                  <a:lnTo>
                    <a:pt x="1330706" y="16383"/>
                  </a:lnTo>
                  <a:lnTo>
                    <a:pt x="1307846" y="24638"/>
                  </a:lnTo>
                  <a:lnTo>
                    <a:pt x="1307846" y="50419"/>
                  </a:lnTo>
                  <a:lnTo>
                    <a:pt x="1292987" y="50419"/>
                  </a:lnTo>
                  <a:lnTo>
                    <a:pt x="1292987" y="67564"/>
                  </a:lnTo>
                  <a:lnTo>
                    <a:pt x="1307846" y="67564"/>
                  </a:lnTo>
                  <a:lnTo>
                    <a:pt x="1307846" y="137287"/>
                  </a:lnTo>
                  <a:lnTo>
                    <a:pt x="1308506" y="145148"/>
                  </a:lnTo>
                  <a:lnTo>
                    <a:pt x="1336827" y="174726"/>
                  </a:lnTo>
                  <a:lnTo>
                    <a:pt x="1344168" y="175387"/>
                  </a:lnTo>
                  <a:lnTo>
                    <a:pt x="1352524" y="175183"/>
                  </a:lnTo>
                  <a:lnTo>
                    <a:pt x="1360500" y="174536"/>
                  </a:lnTo>
                  <a:lnTo>
                    <a:pt x="1368107" y="173469"/>
                  </a:lnTo>
                  <a:lnTo>
                    <a:pt x="1375410" y="171958"/>
                  </a:lnTo>
                  <a:close/>
                </a:path>
                <a:path w="5615305" h="221614">
                  <a:moveTo>
                    <a:pt x="1476756" y="50165"/>
                  </a:moveTo>
                  <a:lnTo>
                    <a:pt x="1469136" y="48768"/>
                  </a:lnTo>
                  <a:lnTo>
                    <a:pt x="1463167" y="48133"/>
                  </a:lnTo>
                  <a:lnTo>
                    <a:pt x="1459103" y="48133"/>
                  </a:lnTo>
                  <a:lnTo>
                    <a:pt x="1447495" y="49504"/>
                  </a:lnTo>
                  <a:lnTo>
                    <a:pt x="1437449" y="53581"/>
                  </a:lnTo>
                  <a:lnTo>
                    <a:pt x="1428915" y="60413"/>
                  </a:lnTo>
                  <a:lnTo>
                    <a:pt x="1421892" y="69977"/>
                  </a:lnTo>
                  <a:lnTo>
                    <a:pt x="1421892" y="50419"/>
                  </a:lnTo>
                  <a:lnTo>
                    <a:pt x="1399032" y="50419"/>
                  </a:lnTo>
                  <a:lnTo>
                    <a:pt x="1399032" y="173101"/>
                  </a:lnTo>
                  <a:lnTo>
                    <a:pt x="1421892" y="173101"/>
                  </a:lnTo>
                  <a:lnTo>
                    <a:pt x="1421892" y="102743"/>
                  </a:lnTo>
                  <a:lnTo>
                    <a:pt x="1422463" y="95504"/>
                  </a:lnTo>
                  <a:lnTo>
                    <a:pt x="1444117" y="66421"/>
                  </a:lnTo>
                  <a:lnTo>
                    <a:pt x="1457325" y="66421"/>
                  </a:lnTo>
                  <a:lnTo>
                    <a:pt x="1462278" y="68072"/>
                  </a:lnTo>
                  <a:lnTo>
                    <a:pt x="1467231" y="71374"/>
                  </a:lnTo>
                  <a:lnTo>
                    <a:pt x="1469453" y="66421"/>
                  </a:lnTo>
                  <a:lnTo>
                    <a:pt x="1476756" y="50165"/>
                  </a:lnTo>
                  <a:close/>
                </a:path>
                <a:path w="5615305" h="221614">
                  <a:moveTo>
                    <a:pt x="1598295" y="50419"/>
                  </a:moveTo>
                  <a:lnTo>
                    <a:pt x="1575435" y="50419"/>
                  </a:lnTo>
                  <a:lnTo>
                    <a:pt x="1575435" y="136525"/>
                  </a:lnTo>
                  <a:lnTo>
                    <a:pt x="1573403" y="141986"/>
                  </a:lnTo>
                  <a:lnTo>
                    <a:pt x="1569212" y="146685"/>
                  </a:lnTo>
                  <a:lnTo>
                    <a:pt x="1562989" y="150876"/>
                  </a:lnTo>
                  <a:lnTo>
                    <a:pt x="1556766" y="154940"/>
                  </a:lnTo>
                  <a:lnTo>
                    <a:pt x="1549908" y="157099"/>
                  </a:lnTo>
                  <a:lnTo>
                    <a:pt x="1542288" y="157099"/>
                  </a:lnTo>
                  <a:lnTo>
                    <a:pt x="1530946" y="155321"/>
                  </a:lnTo>
                  <a:lnTo>
                    <a:pt x="1522844" y="149974"/>
                  </a:lnTo>
                  <a:lnTo>
                    <a:pt x="1517992" y="141084"/>
                  </a:lnTo>
                  <a:lnTo>
                    <a:pt x="1516380" y="128651"/>
                  </a:lnTo>
                  <a:lnTo>
                    <a:pt x="1516380" y="50419"/>
                  </a:lnTo>
                  <a:lnTo>
                    <a:pt x="1493520" y="50419"/>
                  </a:lnTo>
                  <a:lnTo>
                    <a:pt x="1493520" y="130937"/>
                  </a:lnTo>
                  <a:lnTo>
                    <a:pt x="1494231" y="140995"/>
                  </a:lnTo>
                  <a:lnTo>
                    <a:pt x="1518539" y="172516"/>
                  </a:lnTo>
                  <a:lnTo>
                    <a:pt x="1537208" y="175387"/>
                  </a:lnTo>
                  <a:lnTo>
                    <a:pt x="1544574" y="175387"/>
                  </a:lnTo>
                  <a:lnTo>
                    <a:pt x="1574863" y="157099"/>
                  </a:lnTo>
                  <a:lnTo>
                    <a:pt x="1575435" y="156083"/>
                  </a:lnTo>
                  <a:lnTo>
                    <a:pt x="1575435" y="173101"/>
                  </a:lnTo>
                  <a:lnTo>
                    <a:pt x="1598295" y="173101"/>
                  </a:lnTo>
                  <a:lnTo>
                    <a:pt x="1598295" y="156083"/>
                  </a:lnTo>
                  <a:lnTo>
                    <a:pt x="1598295" y="50419"/>
                  </a:lnTo>
                  <a:close/>
                </a:path>
                <a:path w="5615305" h="221614">
                  <a:moveTo>
                    <a:pt x="1726819" y="164084"/>
                  </a:moveTo>
                  <a:lnTo>
                    <a:pt x="1723390" y="157099"/>
                  </a:lnTo>
                  <a:lnTo>
                    <a:pt x="1717802" y="145669"/>
                  </a:lnTo>
                  <a:lnTo>
                    <a:pt x="1709991" y="150672"/>
                  </a:lnTo>
                  <a:lnTo>
                    <a:pt x="1702142" y="154266"/>
                  </a:lnTo>
                  <a:lnTo>
                    <a:pt x="1694446" y="156387"/>
                  </a:lnTo>
                  <a:lnTo>
                    <a:pt x="1686814" y="157099"/>
                  </a:lnTo>
                  <a:lnTo>
                    <a:pt x="1677365" y="156387"/>
                  </a:lnTo>
                  <a:lnTo>
                    <a:pt x="1647291" y="131927"/>
                  </a:lnTo>
                  <a:lnTo>
                    <a:pt x="1644523" y="112903"/>
                  </a:lnTo>
                  <a:lnTo>
                    <a:pt x="1645208" y="102692"/>
                  </a:lnTo>
                  <a:lnTo>
                    <a:pt x="1668335" y="69557"/>
                  </a:lnTo>
                  <a:lnTo>
                    <a:pt x="1685036" y="66421"/>
                  </a:lnTo>
                  <a:lnTo>
                    <a:pt x="1690751" y="66421"/>
                  </a:lnTo>
                  <a:lnTo>
                    <a:pt x="1714754" y="75692"/>
                  </a:lnTo>
                  <a:lnTo>
                    <a:pt x="1721561" y="66421"/>
                  </a:lnTo>
                  <a:lnTo>
                    <a:pt x="1726057" y="60325"/>
                  </a:lnTo>
                  <a:lnTo>
                    <a:pt x="1722374" y="57531"/>
                  </a:lnTo>
                  <a:lnTo>
                    <a:pt x="1716659" y="54737"/>
                  </a:lnTo>
                  <a:lnTo>
                    <a:pt x="1701165" y="49403"/>
                  </a:lnTo>
                  <a:lnTo>
                    <a:pt x="1693926" y="48133"/>
                  </a:lnTo>
                  <a:lnTo>
                    <a:pt x="1687195" y="48133"/>
                  </a:lnTo>
                  <a:lnTo>
                    <a:pt x="1648053" y="58051"/>
                  </a:lnTo>
                  <a:lnTo>
                    <a:pt x="1621612" y="98971"/>
                  </a:lnTo>
                  <a:lnTo>
                    <a:pt x="1620520" y="112903"/>
                  </a:lnTo>
                  <a:lnTo>
                    <a:pt x="1621586" y="126555"/>
                  </a:lnTo>
                  <a:lnTo>
                    <a:pt x="1646821" y="165912"/>
                  </a:lnTo>
                  <a:lnTo>
                    <a:pt x="1681226" y="175387"/>
                  </a:lnTo>
                  <a:lnTo>
                    <a:pt x="1694268" y="174675"/>
                  </a:lnTo>
                  <a:lnTo>
                    <a:pt x="1706206" y="172554"/>
                  </a:lnTo>
                  <a:lnTo>
                    <a:pt x="1717040" y="169011"/>
                  </a:lnTo>
                  <a:lnTo>
                    <a:pt x="1726819" y="164084"/>
                  </a:lnTo>
                  <a:close/>
                </a:path>
                <a:path w="5615305" h="221614">
                  <a:moveTo>
                    <a:pt x="1826514" y="171958"/>
                  </a:moveTo>
                  <a:lnTo>
                    <a:pt x="1823847" y="157099"/>
                  </a:lnTo>
                  <a:lnTo>
                    <a:pt x="1823085" y="152781"/>
                  </a:lnTo>
                  <a:lnTo>
                    <a:pt x="1816862" y="155702"/>
                  </a:lnTo>
                  <a:lnTo>
                    <a:pt x="1810766" y="157099"/>
                  </a:lnTo>
                  <a:lnTo>
                    <a:pt x="1796796" y="157099"/>
                  </a:lnTo>
                  <a:lnTo>
                    <a:pt x="1790954" y="154940"/>
                  </a:lnTo>
                  <a:lnTo>
                    <a:pt x="1783715" y="146177"/>
                  </a:lnTo>
                  <a:lnTo>
                    <a:pt x="1781810" y="138811"/>
                  </a:lnTo>
                  <a:lnTo>
                    <a:pt x="1781810" y="67564"/>
                  </a:lnTo>
                  <a:lnTo>
                    <a:pt x="1817243" y="67564"/>
                  </a:lnTo>
                  <a:lnTo>
                    <a:pt x="1817243" y="50419"/>
                  </a:lnTo>
                  <a:lnTo>
                    <a:pt x="1781810" y="50419"/>
                  </a:lnTo>
                  <a:lnTo>
                    <a:pt x="1781810" y="16383"/>
                  </a:lnTo>
                  <a:lnTo>
                    <a:pt x="1758950" y="24638"/>
                  </a:lnTo>
                  <a:lnTo>
                    <a:pt x="1758950" y="50419"/>
                  </a:lnTo>
                  <a:lnTo>
                    <a:pt x="1744091" y="50419"/>
                  </a:lnTo>
                  <a:lnTo>
                    <a:pt x="1744091" y="67564"/>
                  </a:lnTo>
                  <a:lnTo>
                    <a:pt x="1758950" y="67564"/>
                  </a:lnTo>
                  <a:lnTo>
                    <a:pt x="1758950" y="137287"/>
                  </a:lnTo>
                  <a:lnTo>
                    <a:pt x="1759610" y="145148"/>
                  </a:lnTo>
                  <a:lnTo>
                    <a:pt x="1787956" y="174726"/>
                  </a:lnTo>
                  <a:lnTo>
                    <a:pt x="1795272" y="175387"/>
                  </a:lnTo>
                  <a:lnTo>
                    <a:pt x="1803628" y="175183"/>
                  </a:lnTo>
                  <a:lnTo>
                    <a:pt x="1811604" y="174536"/>
                  </a:lnTo>
                  <a:lnTo>
                    <a:pt x="1819211" y="173469"/>
                  </a:lnTo>
                  <a:lnTo>
                    <a:pt x="1826514" y="171958"/>
                  </a:lnTo>
                  <a:close/>
                </a:path>
                <a:path w="5615305" h="221614">
                  <a:moveTo>
                    <a:pt x="1951863" y="50419"/>
                  </a:moveTo>
                  <a:lnTo>
                    <a:pt x="1929003" y="50419"/>
                  </a:lnTo>
                  <a:lnTo>
                    <a:pt x="1929003" y="136525"/>
                  </a:lnTo>
                  <a:lnTo>
                    <a:pt x="1926971" y="141986"/>
                  </a:lnTo>
                  <a:lnTo>
                    <a:pt x="1922780" y="146685"/>
                  </a:lnTo>
                  <a:lnTo>
                    <a:pt x="1916557" y="150876"/>
                  </a:lnTo>
                  <a:lnTo>
                    <a:pt x="1910334" y="154940"/>
                  </a:lnTo>
                  <a:lnTo>
                    <a:pt x="1903476" y="157099"/>
                  </a:lnTo>
                  <a:lnTo>
                    <a:pt x="1895856" y="157099"/>
                  </a:lnTo>
                  <a:lnTo>
                    <a:pt x="1884514" y="155321"/>
                  </a:lnTo>
                  <a:lnTo>
                    <a:pt x="1876425" y="149974"/>
                  </a:lnTo>
                  <a:lnTo>
                    <a:pt x="1871560" y="141084"/>
                  </a:lnTo>
                  <a:lnTo>
                    <a:pt x="1869948" y="128651"/>
                  </a:lnTo>
                  <a:lnTo>
                    <a:pt x="1869948" y="50419"/>
                  </a:lnTo>
                  <a:lnTo>
                    <a:pt x="1847088" y="50419"/>
                  </a:lnTo>
                  <a:lnTo>
                    <a:pt x="1847088" y="130937"/>
                  </a:lnTo>
                  <a:lnTo>
                    <a:pt x="1847799" y="140995"/>
                  </a:lnTo>
                  <a:lnTo>
                    <a:pt x="1872107" y="172516"/>
                  </a:lnTo>
                  <a:lnTo>
                    <a:pt x="1890776" y="175387"/>
                  </a:lnTo>
                  <a:lnTo>
                    <a:pt x="1898142" y="175387"/>
                  </a:lnTo>
                  <a:lnTo>
                    <a:pt x="1928431" y="157099"/>
                  </a:lnTo>
                  <a:lnTo>
                    <a:pt x="1929003" y="156083"/>
                  </a:lnTo>
                  <a:lnTo>
                    <a:pt x="1929003" y="173101"/>
                  </a:lnTo>
                  <a:lnTo>
                    <a:pt x="1951863" y="173101"/>
                  </a:lnTo>
                  <a:lnTo>
                    <a:pt x="1951863" y="156083"/>
                  </a:lnTo>
                  <a:lnTo>
                    <a:pt x="1951863" y="50419"/>
                  </a:lnTo>
                  <a:close/>
                </a:path>
                <a:path w="5615305" h="221614">
                  <a:moveTo>
                    <a:pt x="2061972" y="50165"/>
                  </a:moveTo>
                  <a:lnTo>
                    <a:pt x="2054352" y="48768"/>
                  </a:lnTo>
                  <a:lnTo>
                    <a:pt x="2048383" y="48133"/>
                  </a:lnTo>
                  <a:lnTo>
                    <a:pt x="2044319" y="48133"/>
                  </a:lnTo>
                  <a:lnTo>
                    <a:pt x="2032711" y="49504"/>
                  </a:lnTo>
                  <a:lnTo>
                    <a:pt x="2022665" y="53581"/>
                  </a:lnTo>
                  <a:lnTo>
                    <a:pt x="2014131" y="60413"/>
                  </a:lnTo>
                  <a:lnTo>
                    <a:pt x="2007108" y="69977"/>
                  </a:lnTo>
                  <a:lnTo>
                    <a:pt x="2007108" y="50419"/>
                  </a:lnTo>
                  <a:lnTo>
                    <a:pt x="1984248" y="50419"/>
                  </a:lnTo>
                  <a:lnTo>
                    <a:pt x="1984248" y="173101"/>
                  </a:lnTo>
                  <a:lnTo>
                    <a:pt x="2007108" y="173101"/>
                  </a:lnTo>
                  <a:lnTo>
                    <a:pt x="2007108" y="102743"/>
                  </a:lnTo>
                  <a:lnTo>
                    <a:pt x="2007679" y="95504"/>
                  </a:lnTo>
                  <a:lnTo>
                    <a:pt x="2029333" y="66421"/>
                  </a:lnTo>
                  <a:lnTo>
                    <a:pt x="2042541" y="66421"/>
                  </a:lnTo>
                  <a:lnTo>
                    <a:pt x="2047494" y="68072"/>
                  </a:lnTo>
                  <a:lnTo>
                    <a:pt x="2052447" y="71374"/>
                  </a:lnTo>
                  <a:lnTo>
                    <a:pt x="2054669" y="66421"/>
                  </a:lnTo>
                  <a:lnTo>
                    <a:pt x="2061972" y="50165"/>
                  </a:lnTo>
                  <a:close/>
                </a:path>
                <a:path w="5615305" h="221614">
                  <a:moveTo>
                    <a:pt x="2188845" y="100584"/>
                  </a:moveTo>
                  <a:lnTo>
                    <a:pt x="2188616" y="98044"/>
                  </a:lnTo>
                  <a:lnTo>
                    <a:pt x="2187892" y="89395"/>
                  </a:lnTo>
                  <a:lnTo>
                    <a:pt x="2185035" y="79400"/>
                  </a:lnTo>
                  <a:lnTo>
                    <a:pt x="2180272" y="70573"/>
                  </a:lnTo>
                  <a:lnTo>
                    <a:pt x="2176678" y="66421"/>
                  </a:lnTo>
                  <a:lnTo>
                    <a:pt x="2173605" y="62865"/>
                  </a:lnTo>
                  <a:lnTo>
                    <a:pt x="2166112" y="57200"/>
                  </a:lnTo>
                  <a:lnTo>
                    <a:pt x="2166112" y="98044"/>
                  </a:lnTo>
                  <a:lnTo>
                    <a:pt x="2094738" y="98044"/>
                  </a:lnTo>
                  <a:lnTo>
                    <a:pt x="2124227" y="67017"/>
                  </a:lnTo>
                  <a:lnTo>
                    <a:pt x="2131568" y="66421"/>
                  </a:lnTo>
                  <a:lnTo>
                    <a:pt x="2139327" y="67030"/>
                  </a:lnTo>
                  <a:lnTo>
                    <a:pt x="2166112" y="98044"/>
                  </a:lnTo>
                  <a:lnTo>
                    <a:pt x="2166112" y="57200"/>
                  </a:lnTo>
                  <a:lnTo>
                    <a:pt x="2165045" y="56388"/>
                  </a:lnTo>
                  <a:lnTo>
                    <a:pt x="2155012" y="51790"/>
                  </a:lnTo>
                  <a:lnTo>
                    <a:pt x="2143468" y="49047"/>
                  </a:lnTo>
                  <a:lnTo>
                    <a:pt x="2130425" y="48133"/>
                  </a:lnTo>
                  <a:lnTo>
                    <a:pt x="2118995" y="49161"/>
                  </a:lnTo>
                  <a:lnTo>
                    <a:pt x="2080920" y="74422"/>
                  </a:lnTo>
                  <a:lnTo>
                    <a:pt x="2070100" y="113157"/>
                  </a:lnTo>
                  <a:lnTo>
                    <a:pt x="2071268" y="127012"/>
                  </a:lnTo>
                  <a:lnTo>
                    <a:pt x="2097836" y="166547"/>
                  </a:lnTo>
                  <a:lnTo>
                    <a:pt x="2130171" y="175387"/>
                  </a:lnTo>
                  <a:lnTo>
                    <a:pt x="2138426" y="175082"/>
                  </a:lnTo>
                  <a:lnTo>
                    <a:pt x="2177034" y="161925"/>
                  </a:lnTo>
                  <a:lnTo>
                    <a:pt x="2174075" y="157099"/>
                  </a:lnTo>
                  <a:lnTo>
                    <a:pt x="2167382" y="146177"/>
                  </a:lnTo>
                  <a:lnTo>
                    <a:pt x="2160397" y="150939"/>
                  </a:lnTo>
                  <a:lnTo>
                    <a:pt x="2152612" y="154355"/>
                  </a:lnTo>
                  <a:lnTo>
                    <a:pt x="2144014" y="156413"/>
                  </a:lnTo>
                  <a:lnTo>
                    <a:pt x="2134616" y="157099"/>
                  </a:lnTo>
                  <a:lnTo>
                    <a:pt x="2126424" y="156464"/>
                  </a:lnTo>
                  <a:lnTo>
                    <a:pt x="2094877" y="124015"/>
                  </a:lnTo>
                  <a:lnTo>
                    <a:pt x="2094103" y="113792"/>
                  </a:lnTo>
                  <a:lnTo>
                    <a:pt x="2187067" y="113792"/>
                  </a:lnTo>
                  <a:lnTo>
                    <a:pt x="2188210" y="109855"/>
                  </a:lnTo>
                  <a:lnTo>
                    <a:pt x="2188845" y="105410"/>
                  </a:lnTo>
                  <a:lnTo>
                    <a:pt x="2188845" y="100584"/>
                  </a:lnTo>
                  <a:close/>
                </a:path>
                <a:path w="5615305" h="221614">
                  <a:moveTo>
                    <a:pt x="2289810" y="131826"/>
                  </a:moveTo>
                  <a:lnTo>
                    <a:pt x="2260981" y="104394"/>
                  </a:lnTo>
                  <a:lnTo>
                    <a:pt x="2235327" y="93218"/>
                  </a:lnTo>
                  <a:lnTo>
                    <a:pt x="2230628" y="87249"/>
                  </a:lnTo>
                  <a:lnTo>
                    <a:pt x="2230628" y="75565"/>
                  </a:lnTo>
                  <a:lnTo>
                    <a:pt x="2232406" y="72517"/>
                  </a:lnTo>
                  <a:lnTo>
                    <a:pt x="2236216" y="70104"/>
                  </a:lnTo>
                  <a:lnTo>
                    <a:pt x="2239899" y="67691"/>
                  </a:lnTo>
                  <a:lnTo>
                    <a:pt x="2244471" y="66421"/>
                  </a:lnTo>
                  <a:lnTo>
                    <a:pt x="2249932" y="66421"/>
                  </a:lnTo>
                  <a:lnTo>
                    <a:pt x="2256777" y="67068"/>
                  </a:lnTo>
                  <a:lnTo>
                    <a:pt x="2263622" y="68999"/>
                  </a:lnTo>
                  <a:lnTo>
                    <a:pt x="2270442" y="72212"/>
                  </a:lnTo>
                  <a:lnTo>
                    <a:pt x="2277237" y="76708"/>
                  </a:lnTo>
                  <a:lnTo>
                    <a:pt x="2280526" y="66421"/>
                  </a:lnTo>
                  <a:lnTo>
                    <a:pt x="2248281" y="48133"/>
                  </a:lnTo>
                  <a:lnTo>
                    <a:pt x="2239391" y="48666"/>
                  </a:lnTo>
                  <a:lnTo>
                    <a:pt x="2207222" y="73025"/>
                  </a:lnTo>
                  <a:lnTo>
                    <a:pt x="2206498" y="80137"/>
                  </a:lnTo>
                  <a:lnTo>
                    <a:pt x="2206498" y="84074"/>
                  </a:lnTo>
                  <a:lnTo>
                    <a:pt x="2207133" y="87757"/>
                  </a:lnTo>
                  <a:lnTo>
                    <a:pt x="2208530" y="91059"/>
                  </a:lnTo>
                  <a:lnTo>
                    <a:pt x="2209800" y="94488"/>
                  </a:lnTo>
                  <a:lnTo>
                    <a:pt x="2245233" y="119253"/>
                  </a:lnTo>
                  <a:lnTo>
                    <a:pt x="2254212" y="123837"/>
                  </a:lnTo>
                  <a:lnTo>
                    <a:pt x="2260600" y="128816"/>
                  </a:lnTo>
                  <a:lnTo>
                    <a:pt x="2264410" y="134226"/>
                  </a:lnTo>
                  <a:lnTo>
                    <a:pt x="2265680" y="140081"/>
                  </a:lnTo>
                  <a:lnTo>
                    <a:pt x="2264359" y="147510"/>
                  </a:lnTo>
                  <a:lnTo>
                    <a:pt x="2260422" y="152831"/>
                  </a:lnTo>
                  <a:lnTo>
                    <a:pt x="2253831" y="156032"/>
                  </a:lnTo>
                  <a:lnTo>
                    <a:pt x="2244598" y="157099"/>
                  </a:lnTo>
                  <a:lnTo>
                    <a:pt x="2238235" y="156349"/>
                  </a:lnTo>
                  <a:lnTo>
                    <a:pt x="2230971" y="154089"/>
                  </a:lnTo>
                  <a:lnTo>
                    <a:pt x="2222804" y="150355"/>
                  </a:lnTo>
                  <a:lnTo>
                    <a:pt x="2213737" y="145161"/>
                  </a:lnTo>
                  <a:lnTo>
                    <a:pt x="2205736" y="165735"/>
                  </a:lnTo>
                  <a:lnTo>
                    <a:pt x="2214829" y="169976"/>
                  </a:lnTo>
                  <a:lnTo>
                    <a:pt x="2224227" y="172999"/>
                  </a:lnTo>
                  <a:lnTo>
                    <a:pt x="2233930" y="174790"/>
                  </a:lnTo>
                  <a:lnTo>
                    <a:pt x="2243963" y="175387"/>
                  </a:lnTo>
                  <a:lnTo>
                    <a:pt x="2254123" y="174815"/>
                  </a:lnTo>
                  <a:lnTo>
                    <a:pt x="2286749" y="154927"/>
                  </a:lnTo>
                  <a:lnTo>
                    <a:pt x="2289810" y="140208"/>
                  </a:lnTo>
                  <a:lnTo>
                    <a:pt x="2289810" y="131826"/>
                  </a:lnTo>
                  <a:close/>
                </a:path>
                <a:path w="5615305" h="221614">
                  <a:moveTo>
                    <a:pt x="2443734" y="171958"/>
                  </a:moveTo>
                  <a:lnTo>
                    <a:pt x="2441067" y="157099"/>
                  </a:lnTo>
                  <a:lnTo>
                    <a:pt x="2440305" y="152781"/>
                  </a:lnTo>
                  <a:lnTo>
                    <a:pt x="2434082" y="155702"/>
                  </a:lnTo>
                  <a:lnTo>
                    <a:pt x="2427986" y="157099"/>
                  </a:lnTo>
                  <a:lnTo>
                    <a:pt x="2414016" y="157099"/>
                  </a:lnTo>
                  <a:lnTo>
                    <a:pt x="2408174" y="154940"/>
                  </a:lnTo>
                  <a:lnTo>
                    <a:pt x="2400935" y="146177"/>
                  </a:lnTo>
                  <a:lnTo>
                    <a:pt x="2399030" y="138811"/>
                  </a:lnTo>
                  <a:lnTo>
                    <a:pt x="2399030" y="67564"/>
                  </a:lnTo>
                  <a:lnTo>
                    <a:pt x="2434463" y="67564"/>
                  </a:lnTo>
                  <a:lnTo>
                    <a:pt x="2434463" y="50419"/>
                  </a:lnTo>
                  <a:lnTo>
                    <a:pt x="2399030" y="50419"/>
                  </a:lnTo>
                  <a:lnTo>
                    <a:pt x="2399030" y="16383"/>
                  </a:lnTo>
                  <a:lnTo>
                    <a:pt x="2376170" y="24638"/>
                  </a:lnTo>
                  <a:lnTo>
                    <a:pt x="2376170" y="50419"/>
                  </a:lnTo>
                  <a:lnTo>
                    <a:pt x="2361311" y="50419"/>
                  </a:lnTo>
                  <a:lnTo>
                    <a:pt x="2361311" y="67564"/>
                  </a:lnTo>
                  <a:lnTo>
                    <a:pt x="2376170" y="67564"/>
                  </a:lnTo>
                  <a:lnTo>
                    <a:pt x="2376170" y="137287"/>
                  </a:lnTo>
                  <a:lnTo>
                    <a:pt x="2376830" y="145148"/>
                  </a:lnTo>
                  <a:lnTo>
                    <a:pt x="2405151" y="174726"/>
                  </a:lnTo>
                  <a:lnTo>
                    <a:pt x="2412492" y="175387"/>
                  </a:lnTo>
                  <a:lnTo>
                    <a:pt x="2420848" y="175183"/>
                  </a:lnTo>
                  <a:lnTo>
                    <a:pt x="2428824" y="174536"/>
                  </a:lnTo>
                  <a:lnTo>
                    <a:pt x="2436431" y="173469"/>
                  </a:lnTo>
                  <a:lnTo>
                    <a:pt x="2443734" y="171958"/>
                  </a:lnTo>
                  <a:close/>
                </a:path>
                <a:path w="5615305" h="221614">
                  <a:moveTo>
                    <a:pt x="2569337" y="96012"/>
                  </a:moveTo>
                  <a:lnTo>
                    <a:pt x="2568613" y="85471"/>
                  </a:lnTo>
                  <a:lnTo>
                    <a:pt x="2566454" y="76111"/>
                  </a:lnTo>
                  <a:lnTo>
                    <a:pt x="2562847" y="67945"/>
                  </a:lnTo>
                  <a:lnTo>
                    <a:pt x="2561742" y="66421"/>
                  </a:lnTo>
                  <a:lnTo>
                    <a:pt x="2559901" y="63881"/>
                  </a:lnTo>
                  <a:lnTo>
                    <a:pt x="2525649" y="48133"/>
                  </a:lnTo>
                  <a:lnTo>
                    <a:pt x="2518410" y="48133"/>
                  </a:lnTo>
                  <a:lnTo>
                    <a:pt x="2511425" y="49530"/>
                  </a:lnTo>
                  <a:lnTo>
                    <a:pt x="2497963" y="55626"/>
                  </a:lnTo>
                  <a:lnTo>
                    <a:pt x="2493010" y="59436"/>
                  </a:lnTo>
                  <a:lnTo>
                    <a:pt x="2489962" y="63881"/>
                  </a:lnTo>
                  <a:lnTo>
                    <a:pt x="2489962" y="0"/>
                  </a:lnTo>
                  <a:lnTo>
                    <a:pt x="2467102" y="0"/>
                  </a:lnTo>
                  <a:lnTo>
                    <a:pt x="2467102" y="173101"/>
                  </a:lnTo>
                  <a:lnTo>
                    <a:pt x="2489962" y="173101"/>
                  </a:lnTo>
                  <a:lnTo>
                    <a:pt x="2489962" y="81915"/>
                  </a:lnTo>
                  <a:lnTo>
                    <a:pt x="2492883" y="77724"/>
                  </a:lnTo>
                  <a:lnTo>
                    <a:pt x="2497201" y="74168"/>
                  </a:lnTo>
                  <a:lnTo>
                    <a:pt x="2502789" y="70993"/>
                  </a:lnTo>
                  <a:lnTo>
                    <a:pt x="2508402" y="67945"/>
                  </a:lnTo>
                  <a:lnTo>
                    <a:pt x="2513838" y="66421"/>
                  </a:lnTo>
                  <a:lnTo>
                    <a:pt x="2528062" y="66421"/>
                  </a:lnTo>
                  <a:lnTo>
                    <a:pt x="2534666" y="69088"/>
                  </a:lnTo>
                  <a:lnTo>
                    <a:pt x="2544191" y="79629"/>
                  </a:lnTo>
                  <a:lnTo>
                    <a:pt x="2546477" y="86868"/>
                  </a:lnTo>
                  <a:lnTo>
                    <a:pt x="2546477" y="173101"/>
                  </a:lnTo>
                  <a:lnTo>
                    <a:pt x="2569337" y="173101"/>
                  </a:lnTo>
                  <a:lnTo>
                    <a:pt x="2569337" y="96012"/>
                  </a:lnTo>
                  <a:close/>
                </a:path>
                <a:path w="5615305" h="221614">
                  <a:moveTo>
                    <a:pt x="2706370" y="164338"/>
                  </a:moveTo>
                  <a:lnTo>
                    <a:pt x="2699639" y="160782"/>
                  </a:lnTo>
                  <a:lnTo>
                    <a:pt x="2698775" y="159004"/>
                  </a:lnTo>
                  <a:lnTo>
                    <a:pt x="2698407" y="158242"/>
                  </a:lnTo>
                  <a:lnTo>
                    <a:pt x="2696210" y="153670"/>
                  </a:lnTo>
                  <a:lnTo>
                    <a:pt x="2696210" y="110490"/>
                  </a:lnTo>
                  <a:lnTo>
                    <a:pt x="2696108" y="97409"/>
                  </a:lnTo>
                  <a:lnTo>
                    <a:pt x="2683510" y="60198"/>
                  </a:lnTo>
                  <a:lnTo>
                    <a:pt x="2642743" y="48133"/>
                  </a:lnTo>
                  <a:lnTo>
                    <a:pt x="2635758" y="48133"/>
                  </a:lnTo>
                  <a:lnTo>
                    <a:pt x="2628519" y="49276"/>
                  </a:lnTo>
                  <a:lnTo>
                    <a:pt x="2613152" y="54102"/>
                  </a:lnTo>
                  <a:lnTo>
                    <a:pt x="2607183" y="57023"/>
                  </a:lnTo>
                  <a:lnTo>
                    <a:pt x="2602865" y="60325"/>
                  </a:lnTo>
                  <a:lnTo>
                    <a:pt x="2612517" y="78613"/>
                  </a:lnTo>
                  <a:lnTo>
                    <a:pt x="2618867" y="73787"/>
                  </a:lnTo>
                  <a:lnTo>
                    <a:pt x="2626487" y="70332"/>
                  </a:lnTo>
                  <a:lnTo>
                    <a:pt x="2635339" y="68262"/>
                  </a:lnTo>
                  <a:lnTo>
                    <a:pt x="2645410" y="67564"/>
                  </a:lnTo>
                  <a:lnTo>
                    <a:pt x="2657640" y="69430"/>
                  </a:lnTo>
                  <a:lnTo>
                    <a:pt x="2666377" y="75018"/>
                  </a:lnTo>
                  <a:lnTo>
                    <a:pt x="2671597" y="84340"/>
                  </a:lnTo>
                  <a:lnTo>
                    <a:pt x="2673350" y="97409"/>
                  </a:lnTo>
                  <a:lnTo>
                    <a:pt x="2673350" y="112776"/>
                  </a:lnTo>
                  <a:lnTo>
                    <a:pt x="2673350" y="142494"/>
                  </a:lnTo>
                  <a:lnTo>
                    <a:pt x="2666415" y="149352"/>
                  </a:lnTo>
                  <a:lnTo>
                    <a:pt x="2658973" y="154279"/>
                  </a:lnTo>
                  <a:lnTo>
                    <a:pt x="2651036" y="157251"/>
                  </a:lnTo>
                  <a:lnTo>
                    <a:pt x="2642616" y="158242"/>
                  </a:lnTo>
                  <a:lnTo>
                    <a:pt x="2632278" y="157035"/>
                  </a:lnTo>
                  <a:lnTo>
                    <a:pt x="2624899" y="153416"/>
                  </a:lnTo>
                  <a:lnTo>
                    <a:pt x="2620467" y="147421"/>
                  </a:lnTo>
                  <a:lnTo>
                    <a:pt x="2618994" y="139065"/>
                  </a:lnTo>
                  <a:lnTo>
                    <a:pt x="2618994" y="131318"/>
                  </a:lnTo>
                  <a:lnTo>
                    <a:pt x="2658237" y="110490"/>
                  </a:lnTo>
                  <a:lnTo>
                    <a:pt x="2661031" y="110490"/>
                  </a:lnTo>
                  <a:lnTo>
                    <a:pt x="2666111" y="111252"/>
                  </a:lnTo>
                  <a:lnTo>
                    <a:pt x="2673350" y="112776"/>
                  </a:lnTo>
                  <a:lnTo>
                    <a:pt x="2673350" y="97409"/>
                  </a:lnTo>
                  <a:lnTo>
                    <a:pt x="2667254" y="95377"/>
                  </a:lnTo>
                  <a:lnTo>
                    <a:pt x="2661793" y="94361"/>
                  </a:lnTo>
                  <a:lnTo>
                    <a:pt x="2656967" y="94361"/>
                  </a:lnTo>
                  <a:lnTo>
                    <a:pt x="2613279" y="107315"/>
                  </a:lnTo>
                  <a:lnTo>
                    <a:pt x="2596134" y="138811"/>
                  </a:lnTo>
                  <a:lnTo>
                    <a:pt x="2596819" y="146291"/>
                  </a:lnTo>
                  <a:lnTo>
                    <a:pt x="2626182" y="174752"/>
                  </a:lnTo>
                  <a:lnTo>
                    <a:pt x="2633472" y="175387"/>
                  </a:lnTo>
                  <a:lnTo>
                    <a:pt x="2646730" y="174371"/>
                  </a:lnTo>
                  <a:lnTo>
                    <a:pt x="2658148" y="171297"/>
                  </a:lnTo>
                  <a:lnTo>
                    <a:pt x="2667736" y="166179"/>
                  </a:lnTo>
                  <a:lnTo>
                    <a:pt x="2675509" y="159004"/>
                  </a:lnTo>
                  <a:lnTo>
                    <a:pt x="2677541" y="164846"/>
                  </a:lnTo>
                  <a:lnTo>
                    <a:pt x="2680843" y="169037"/>
                  </a:lnTo>
                  <a:lnTo>
                    <a:pt x="2685415" y="171450"/>
                  </a:lnTo>
                  <a:lnTo>
                    <a:pt x="2690114" y="173990"/>
                  </a:lnTo>
                  <a:lnTo>
                    <a:pt x="2696972" y="175260"/>
                  </a:lnTo>
                  <a:lnTo>
                    <a:pt x="2706370" y="175260"/>
                  </a:lnTo>
                  <a:lnTo>
                    <a:pt x="2706370" y="164338"/>
                  </a:lnTo>
                  <a:close/>
                </a:path>
                <a:path w="5615305" h="221614">
                  <a:moveTo>
                    <a:pt x="2806446" y="171958"/>
                  </a:moveTo>
                  <a:lnTo>
                    <a:pt x="2803779" y="157099"/>
                  </a:lnTo>
                  <a:lnTo>
                    <a:pt x="2803017" y="152781"/>
                  </a:lnTo>
                  <a:lnTo>
                    <a:pt x="2796794" y="155702"/>
                  </a:lnTo>
                  <a:lnTo>
                    <a:pt x="2790698" y="157099"/>
                  </a:lnTo>
                  <a:lnTo>
                    <a:pt x="2776728" y="157099"/>
                  </a:lnTo>
                  <a:lnTo>
                    <a:pt x="2770886" y="154940"/>
                  </a:lnTo>
                  <a:lnTo>
                    <a:pt x="2763647" y="146177"/>
                  </a:lnTo>
                  <a:lnTo>
                    <a:pt x="2761742" y="138811"/>
                  </a:lnTo>
                  <a:lnTo>
                    <a:pt x="2761742" y="67564"/>
                  </a:lnTo>
                  <a:lnTo>
                    <a:pt x="2797175" y="67564"/>
                  </a:lnTo>
                  <a:lnTo>
                    <a:pt x="2797175" y="50419"/>
                  </a:lnTo>
                  <a:lnTo>
                    <a:pt x="2761742" y="50419"/>
                  </a:lnTo>
                  <a:lnTo>
                    <a:pt x="2761742" y="16383"/>
                  </a:lnTo>
                  <a:lnTo>
                    <a:pt x="2738882" y="24638"/>
                  </a:lnTo>
                  <a:lnTo>
                    <a:pt x="2738882" y="50419"/>
                  </a:lnTo>
                  <a:lnTo>
                    <a:pt x="2724023" y="50419"/>
                  </a:lnTo>
                  <a:lnTo>
                    <a:pt x="2724023" y="67564"/>
                  </a:lnTo>
                  <a:lnTo>
                    <a:pt x="2738882" y="67564"/>
                  </a:lnTo>
                  <a:lnTo>
                    <a:pt x="2738882" y="137287"/>
                  </a:lnTo>
                  <a:lnTo>
                    <a:pt x="2739542" y="145148"/>
                  </a:lnTo>
                  <a:lnTo>
                    <a:pt x="2767863" y="174726"/>
                  </a:lnTo>
                  <a:lnTo>
                    <a:pt x="2775204" y="175387"/>
                  </a:lnTo>
                  <a:lnTo>
                    <a:pt x="2783560" y="175183"/>
                  </a:lnTo>
                  <a:lnTo>
                    <a:pt x="2791536" y="174536"/>
                  </a:lnTo>
                  <a:lnTo>
                    <a:pt x="2799143" y="173469"/>
                  </a:lnTo>
                  <a:lnTo>
                    <a:pt x="2806446" y="171958"/>
                  </a:lnTo>
                  <a:close/>
                </a:path>
                <a:path w="5615305" h="221614">
                  <a:moveTo>
                    <a:pt x="2984119" y="164084"/>
                  </a:moveTo>
                  <a:lnTo>
                    <a:pt x="2980690" y="157099"/>
                  </a:lnTo>
                  <a:lnTo>
                    <a:pt x="2975102" y="145669"/>
                  </a:lnTo>
                  <a:lnTo>
                    <a:pt x="2967291" y="150672"/>
                  </a:lnTo>
                  <a:lnTo>
                    <a:pt x="2959443" y="154266"/>
                  </a:lnTo>
                  <a:lnTo>
                    <a:pt x="2951746" y="156387"/>
                  </a:lnTo>
                  <a:lnTo>
                    <a:pt x="2944114" y="157099"/>
                  </a:lnTo>
                  <a:lnTo>
                    <a:pt x="2934665" y="156387"/>
                  </a:lnTo>
                  <a:lnTo>
                    <a:pt x="2904591" y="131927"/>
                  </a:lnTo>
                  <a:lnTo>
                    <a:pt x="2901823" y="112903"/>
                  </a:lnTo>
                  <a:lnTo>
                    <a:pt x="2902508" y="102692"/>
                  </a:lnTo>
                  <a:lnTo>
                    <a:pt x="2925635" y="69557"/>
                  </a:lnTo>
                  <a:lnTo>
                    <a:pt x="2942336" y="66421"/>
                  </a:lnTo>
                  <a:lnTo>
                    <a:pt x="2948051" y="66421"/>
                  </a:lnTo>
                  <a:lnTo>
                    <a:pt x="2972054" y="75692"/>
                  </a:lnTo>
                  <a:lnTo>
                    <a:pt x="2978861" y="66421"/>
                  </a:lnTo>
                  <a:lnTo>
                    <a:pt x="2983357" y="60325"/>
                  </a:lnTo>
                  <a:lnTo>
                    <a:pt x="2979674" y="57531"/>
                  </a:lnTo>
                  <a:lnTo>
                    <a:pt x="2973959" y="54737"/>
                  </a:lnTo>
                  <a:lnTo>
                    <a:pt x="2958465" y="49403"/>
                  </a:lnTo>
                  <a:lnTo>
                    <a:pt x="2951226" y="48133"/>
                  </a:lnTo>
                  <a:lnTo>
                    <a:pt x="2944495" y="48133"/>
                  </a:lnTo>
                  <a:lnTo>
                    <a:pt x="2905353" y="58051"/>
                  </a:lnTo>
                  <a:lnTo>
                    <a:pt x="2878912" y="98971"/>
                  </a:lnTo>
                  <a:lnTo>
                    <a:pt x="2877820" y="112903"/>
                  </a:lnTo>
                  <a:lnTo>
                    <a:pt x="2878886" y="126555"/>
                  </a:lnTo>
                  <a:lnTo>
                    <a:pt x="2904121" y="165912"/>
                  </a:lnTo>
                  <a:lnTo>
                    <a:pt x="2938526" y="175387"/>
                  </a:lnTo>
                  <a:lnTo>
                    <a:pt x="2951569" y="174675"/>
                  </a:lnTo>
                  <a:lnTo>
                    <a:pt x="2963507" y="172554"/>
                  </a:lnTo>
                  <a:lnTo>
                    <a:pt x="2974340" y="169011"/>
                  </a:lnTo>
                  <a:lnTo>
                    <a:pt x="2984119" y="164084"/>
                  </a:lnTo>
                  <a:close/>
                </a:path>
                <a:path w="5615305" h="221614">
                  <a:moveTo>
                    <a:pt x="3111754" y="164338"/>
                  </a:moveTo>
                  <a:lnTo>
                    <a:pt x="3105023" y="160782"/>
                  </a:lnTo>
                  <a:lnTo>
                    <a:pt x="3104159" y="159004"/>
                  </a:lnTo>
                  <a:lnTo>
                    <a:pt x="3103791" y="158242"/>
                  </a:lnTo>
                  <a:lnTo>
                    <a:pt x="3101594" y="153670"/>
                  </a:lnTo>
                  <a:lnTo>
                    <a:pt x="3101594" y="110490"/>
                  </a:lnTo>
                  <a:lnTo>
                    <a:pt x="3101492" y="97409"/>
                  </a:lnTo>
                  <a:lnTo>
                    <a:pt x="3088894" y="60198"/>
                  </a:lnTo>
                  <a:lnTo>
                    <a:pt x="3048127" y="48133"/>
                  </a:lnTo>
                  <a:lnTo>
                    <a:pt x="3041142" y="48133"/>
                  </a:lnTo>
                  <a:lnTo>
                    <a:pt x="3033903" y="49276"/>
                  </a:lnTo>
                  <a:lnTo>
                    <a:pt x="3018536" y="54102"/>
                  </a:lnTo>
                  <a:lnTo>
                    <a:pt x="3012567" y="57023"/>
                  </a:lnTo>
                  <a:lnTo>
                    <a:pt x="3008249" y="60325"/>
                  </a:lnTo>
                  <a:lnTo>
                    <a:pt x="3017901" y="78613"/>
                  </a:lnTo>
                  <a:lnTo>
                    <a:pt x="3024251" y="73787"/>
                  </a:lnTo>
                  <a:lnTo>
                    <a:pt x="3031871" y="70332"/>
                  </a:lnTo>
                  <a:lnTo>
                    <a:pt x="3040723" y="68262"/>
                  </a:lnTo>
                  <a:lnTo>
                    <a:pt x="3050794" y="67564"/>
                  </a:lnTo>
                  <a:lnTo>
                    <a:pt x="3063024" y="69430"/>
                  </a:lnTo>
                  <a:lnTo>
                    <a:pt x="3071761" y="75018"/>
                  </a:lnTo>
                  <a:lnTo>
                    <a:pt x="3076981" y="84340"/>
                  </a:lnTo>
                  <a:lnTo>
                    <a:pt x="3078734" y="97409"/>
                  </a:lnTo>
                  <a:lnTo>
                    <a:pt x="3078734" y="112776"/>
                  </a:lnTo>
                  <a:lnTo>
                    <a:pt x="3078734" y="142494"/>
                  </a:lnTo>
                  <a:lnTo>
                    <a:pt x="3071799" y="149352"/>
                  </a:lnTo>
                  <a:lnTo>
                    <a:pt x="3064357" y="154279"/>
                  </a:lnTo>
                  <a:lnTo>
                    <a:pt x="3056420" y="157251"/>
                  </a:lnTo>
                  <a:lnTo>
                    <a:pt x="3048000" y="158242"/>
                  </a:lnTo>
                  <a:lnTo>
                    <a:pt x="3037662" y="157035"/>
                  </a:lnTo>
                  <a:lnTo>
                    <a:pt x="3030283" y="153416"/>
                  </a:lnTo>
                  <a:lnTo>
                    <a:pt x="3025851" y="147421"/>
                  </a:lnTo>
                  <a:lnTo>
                    <a:pt x="3024378" y="139065"/>
                  </a:lnTo>
                  <a:lnTo>
                    <a:pt x="3024378" y="131318"/>
                  </a:lnTo>
                  <a:lnTo>
                    <a:pt x="3063621" y="110490"/>
                  </a:lnTo>
                  <a:lnTo>
                    <a:pt x="3066415" y="110490"/>
                  </a:lnTo>
                  <a:lnTo>
                    <a:pt x="3071495" y="111252"/>
                  </a:lnTo>
                  <a:lnTo>
                    <a:pt x="3078734" y="112776"/>
                  </a:lnTo>
                  <a:lnTo>
                    <a:pt x="3078734" y="97409"/>
                  </a:lnTo>
                  <a:lnTo>
                    <a:pt x="3072638" y="95377"/>
                  </a:lnTo>
                  <a:lnTo>
                    <a:pt x="3067177" y="94361"/>
                  </a:lnTo>
                  <a:lnTo>
                    <a:pt x="3062351" y="94361"/>
                  </a:lnTo>
                  <a:lnTo>
                    <a:pt x="3018663" y="107315"/>
                  </a:lnTo>
                  <a:lnTo>
                    <a:pt x="3001518" y="138811"/>
                  </a:lnTo>
                  <a:lnTo>
                    <a:pt x="3002203" y="146291"/>
                  </a:lnTo>
                  <a:lnTo>
                    <a:pt x="3031566" y="174752"/>
                  </a:lnTo>
                  <a:lnTo>
                    <a:pt x="3038856" y="175387"/>
                  </a:lnTo>
                  <a:lnTo>
                    <a:pt x="3052114" y="174371"/>
                  </a:lnTo>
                  <a:lnTo>
                    <a:pt x="3063532" y="171297"/>
                  </a:lnTo>
                  <a:lnTo>
                    <a:pt x="3073120" y="166179"/>
                  </a:lnTo>
                  <a:lnTo>
                    <a:pt x="3080893" y="159004"/>
                  </a:lnTo>
                  <a:lnTo>
                    <a:pt x="3082925" y="164846"/>
                  </a:lnTo>
                  <a:lnTo>
                    <a:pt x="3086227" y="169037"/>
                  </a:lnTo>
                  <a:lnTo>
                    <a:pt x="3090799" y="171450"/>
                  </a:lnTo>
                  <a:lnTo>
                    <a:pt x="3095498" y="173990"/>
                  </a:lnTo>
                  <a:lnTo>
                    <a:pt x="3102356" y="175260"/>
                  </a:lnTo>
                  <a:lnTo>
                    <a:pt x="3111754" y="175260"/>
                  </a:lnTo>
                  <a:lnTo>
                    <a:pt x="3111754" y="164338"/>
                  </a:lnTo>
                  <a:close/>
                </a:path>
                <a:path w="5615305" h="221614">
                  <a:moveTo>
                    <a:pt x="3238246" y="97155"/>
                  </a:moveTo>
                  <a:lnTo>
                    <a:pt x="3235591" y="75679"/>
                  </a:lnTo>
                  <a:lnTo>
                    <a:pt x="3230803" y="66421"/>
                  </a:lnTo>
                  <a:lnTo>
                    <a:pt x="3230676" y="66167"/>
                  </a:lnTo>
                  <a:lnTo>
                    <a:pt x="3227667" y="60363"/>
                  </a:lnTo>
                  <a:lnTo>
                    <a:pt x="3214446" y="51193"/>
                  </a:lnTo>
                  <a:lnTo>
                    <a:pt x="3195955" y="48133"/>
                  </a:lnTo>
                  <a:lnTo>
                    <a:pt x="3183991" y="49263"/>
                  </a:lnTo>
                  <a:lnTo>
                    <a:pt x="3173857" y="52628"/>
                  </a:lnTo>
                  <a:lnTo>
                    <a:pt x="3165513" y="58267"/>
                  </a:lnTo>
                  <a:lnTo>
                    <a:pt x="3158998" y="66167"/>
                  </a:lnTo>
                  <a:lnTo>
                    <a:pt x="3151759" y="50419"/>
                  </a:lnTo>
                  <a:lnTo>
                    <a:pt x="3136138" y="50419"/>
                  </a:lnTo>
                  <a:lnTo>
                    <a:pt x="3136138" y="173101"/>
                  </a:lnTo>
                  <a:lnTo>
                    <a:pt x="3158998" y="173101"/>
                  </a:lnTo>
                  <a:lnTo>
                    <a:pt x="3158998" y="81915"/>
                  </a:lnTo>
                  <a:lnTo>
                    <a:pt x="3162046" y="77470"/>
                  </a:lnTo>
                  <a:lnTo>
                    <a:pt x="3166364" y="73914"/>
                  </a:lnTo>
                  <a:lnTo>
                    <a:pt x="3172079" y="70866"/>
                  </a:lnTo>
                  <a:lnTo>
                    <a:pt x="3177794" y="67945"/>
                  </a:lnTo>
                  <a:lnTo>
                    <a:pt x="3183255" y="66421"/>
                  </a:lnTo>
                  <a:lnTo>
                    <a:pt x="3198114" y="66421"/>
                  </a:lnTo>
                  <a:lnTo>
                    <a:pt x="3215386" y="101727"/>
                  </a:lnTo>
                  <a:lnTo>
                    <a:pt x="3215386" y="173101"/>
                  </a:lnTo>
                  <a:lnTo>
                    <a:pt x="3238246" y="173101"/>
                  </a:lnTo>
                  <a:lnTo>
                    <a:pt x="3238246" y="97155"/>
                  </a:lnTo>
                  <a:close/>
                </a:path>
                <a:path w="5615305" h="221614">
                  <a:moveTo>
                    <a:pt x="3491992" y="50038"/>
                  </a:moveTo>
                  <a:lnTo>
                    <a:pt x="3469513" y="50038"/>
                  </a:lnTo>
                  <a:lnTo>
                    <a:pt x="3439795" y="130556"/>
                  </a:lnTo>
                  <a:lnTo>
                    <a:pt x="3422802" y="91821"/>
                  </a:lnTo>
                  <a:lnTo>
                    <a:pt x="3404489" y="50038"/>
                  </a:lnTo>
                  <a:lnTo>
                    <a:pt x="3398520" y="50038"/>
                  </a:lnTo>
                  <a:lnTo>
                    <a:pt x="3364230" y="130556"/>
                  </a:lnTo>
                  <a:lnTo>
                    <a:pt x="3336671" y="50038"/>
                  </a:lnTo>
                  <a:lnTo>
                    <a:pt x="3312160" y="50038"/>
                  </a:lnTo>
                  <a:lnTo>
                    <a:pt x="3358261" y="175387"/>
                  </a:lnTo>
                  <a:lnTo>
                    <a:pt x="3364230" y="175387"/>
                  </a:lnTo>
                  <a:lnTo>
                    <a:pt x="3384461" y="130556"/>
                  </a:lnTo>
                  <a:lnTo>
                    <a:pt x="3401949" y="91821"/>
                  </a:lnTo>
                  <a:lnTo>
                    <a:pt x="3439795" y="175387"/>
                  </a:lnTo>
                  <a:lnTo>
                    <a:pt x="3445764" y="175387"/>
                  </a:lnTo>
                  <a:lnTo>
                    <a:pt x="3462286" y="130556"/>
                  </a:lnTo>
                  <a:lnTo>
                    <a:pt x="3491992" y="50038"/>
                  </a:lnTo>
                  <a:close/>
                </a:path>
                <a:path w="5615305" h="221614">
                  <a:moveTo>
                    <a:pt x="3544951" y="50419"/>
                  </a:moveTo>
                  <a:lnTo>
                    <a:pt x="3504438" y="50419"/>
                  </a:lnTo>
                  <a:lnTo>
                    <a:pt x="3504438" y="68707"/>
                  </a:lnTo>
                  <a:lnTo>
                    <a:pt x="3522091" y="68707"/>
                  </a:lnTo>
                  <a:lnTo>
                    <a:pt x="3522091" y="173101"/>
                  </a:lnTo>
                  <a:lnTo>
                    <a:pt x="3544951" y="173101"/>
                  </a:lnTo>
                  <a:lnTo>
                    <a:pt x="3544951" y="50419"/>
                  </a:lnTo>
                  <a:close/>
                </a:path>
                <a:path w="5615305" h="221614">
                  <a:moveTo>
                    <a:pt x="3548761" y="21082"/>
                  </a:moveTo>
                  <a:lnTo>
                    <a:pt x="3538601" y="3937"/>
                  </a:lnTo>
                  <a:lnTo>
                    <a:pt x="3530727" y="3937"/>
                  </a:lnTo>
                  <a:lnTo>
                    <a:pt x="3527298" y="5207"/>
                  </a:lnTo>
                  <a:lnTo>
                    <a:pt x="3524631" y="7874"/>
                  </a:lnTo>
                  <a:lnTo>
                    <a:pt x="3521837" y="10414"/>
                  </a:lnTo>
                  <a:lnTo>
                    <a:pt x="3520567" y="13589"/>
                  </a:lnTo>
                  <a:lnTo>
                    <a:pt x="3520567" y="21082"/>
                  </a:lnTo>
                  <a:lnTo>
                    <a:pt x="3521964" y="24257"/>
                  </a:lnTo>
                  <a:lnTo>
                    <a:pt x="3524631" y="26924"/>
                  </a:lnTo>
                  <a:lnTo>
                    <a:pt x="3527425" y="29591"/>
                  </a:lnTo>
                  <a:lnTo>
                    <a:pt x="3530727" y="30861"/>
                  </a:lnTo>
                  <a:lnTo>
                    <a:pt x="3538601" y="30861"/>
                  </a:lnTo>
                  <a:lnTo>
                    <a:pt x="3541903" y="29591"/>
                  </a:lnTo>
                  <a:lnTo>
                    <a:pt x="3547491" y="24257"/>
                  </a:lnTo>
                  <a:lnTo>
                    <a:pt x="3548761" y="21082"/>
                  </a:lnTo>
                  <a:close/>
                </a:path>
                <a:path w="5615305" h="221614">
                  <a:moveTo>
                    <a:pt x="3656838" y="171958"/>
                  </a:moveTo>
                  <a:lnTo>
                    <a:pt x="3654171" y="157099"/>
                  </a:lnTo>
                  <a:lnTo>
                    <a:pt x="3653409" y="152781"/>
                  </a:lnTo>
                  <a:lnTo>
                    <a:pt x="3647186" y="155702"/>
                  </a:lnTo>
                  <a:lnTo>
                    <a:pt x="3641090" y="157099"/>
                  </a:lnTo>
                  <a:lnTo>
                    <a:pt x="3627120" y="157099"/>
                  </a:lnTo>
                  <a:lnTo>
                    <a:pt x="3621278" y="154940"/>
                  </a:lnTo>
                  <a:lnTo>
                    <a:pt x="3614039" y="146177"/>
                  </a:lnTo>
                  <a:lnTo>
                    <a:pt x="3612134" y="138811"/>
                  </a:lnTo>
                  <a:lnTo>
                    <a:pt x="3612134" y="67564"/>
                  </a:lnTo>
                  <a:lnTo>
                    <a:pt x="3647567" y="67564"/>
                  </a:lnTo>
                  <a:lnTo>
                    <a:pt x="3647567" y="50419"/>
                  </a:lnTo>
                  <a:lnTo>
                    <a:pt x="3612134" y="50419"/>
                  </a:lnTo>
                  <a:lnTo>
                    <a:pt x="3612134" y="16383"/>
                  </a:lnTo>
                  <a:lnTo>
                    <a:pt x="3589274" y="24638"/>
                  </a:lnTo>
                  <a:lnTo>
                    <a:pt x="3589274" y="50419"/>
                  </a:lnTo>
                  <a:lnTo>
                    <a:pt x="3574415" y="50419"/>
                  </a:lnTo>
                  <a:lnTo>
                    <a:pt x="3574415" y="67564"/>
                  </a:lnTo>
                  <a:lnTo>
                    <a:pt x="3589274" y="67564"/>
                  </a:lnTo>
                  <a:lnTo>
                    <a:pt x="3589274" y="137287"/>
                  </a:lnTo>
                  <a:lnTo>
                    <a:pt x="3589934" y="145148"/>
                  </a:lnTo>
                  <a:lnTo>
                    <a:pt x="3618280" y="174726"/>
                  </a:lnTo>
                  <a:lnTo>
                    <a:pt x="3625596" y="175387"/>
                  </a:lnTo>
                  <a:lnTo>
                    <a:pt x="3633952" y="175183"/>
                  </a:lnTo>
                  <a:lnTo>
                    <a:pt x="3641928" y="174536"/>
                  </a:lnTo>
                  <a:lnTo>
                    <a:pt x="3649535" y="173469"/>
                  </a:lnTo>
                  <a:lnTo>
                    <a:pt x="3656838" y="171958"/>
                  </a:lnTo>
                  <a:close/>
                </a:path>
                <a:path w="5615305" h="221614">
                  <a:moveTo>
                    <a:pt x="3780917" y="96012"/>
                  </a:moveTo>
                  <a:lnTo>
                    <a:pt x="3780193" y="85471"/>
                  </a:lnTo>
                  <a:lnTo>
                    <a:pt x="3778034" y="76111"/>
                  </a:lnTo>
                  <a:lnTo>
                    <a:pt x="3774427" y="67945"/>
                  </a:lnTo>
                  <a:lnTo>
                    <a:pt x="3773322" y="66421"/>
                  </a:lnTo>
                  <a:lnTo>
                    <a:pt x="3771481" y="63881"/>
                  </a:lnTo>
                  <a:lnTo>
                    <a:pt x="3737229" y="48133"/>
                  </a:lnTo>
                  <a:lnTo>
                    <a:pt x="3729990" y="48133"/>
                  </a:lnTo>
                  <a:lnTo>
                    <a:pt x="3723005" y="49530"/>
                  </a:lnTo>
                  <a:lnTo>
                    <a:pt x="3709543" y="55626"/>
                  </a:lnTo>
                  <a:lnTo>
                    <a:pt x="3704590" y="59436"/>
                  </a:lnTo>
                  <a:lnTo>
                    <a:pt x="3701542" y="63881"/>
                  </a:lnTo>
                  <a:lnTo>
                    <a:pt x="3701542" y="0"/>
                  </a:lnTo>
                  <a:lnTo>
                    <a:pt x="3678682" y="0"/>
                  </a:lnTo>
                  <a:lnTo>
                    <a:pt x="3678682" y="173101"/>
                  </a:lnTo>
                  <a:lnTo>
                    <a:pt x="3701542" y="173101"/>
                  </a:lnTo>
                  <a:lnTo>
                    <a:pt x="3701542" y="81915"/>
                  </a:lnTo>
                  <a:lnTo>
                    <a:pt x="3704463" y="77724"/>
                  </a:lnTo>
                  <a:lnTo>
                    <a:pt x="3708781" y="74168"/>
                  </a:lnTo>
                  <a:lnTo>
                    <a:pt x="3714369" y="70993"/>
                  </a:lnTo>
                  <a:lnTo>
                    <a:pt x="3719982" y="67945"/>
                  </a:lnTo>
                  <a:lnTo>
                    <a:pt x="3725418" y="66421"/>
                  </a:lnTo>
                  <a:lnTo>
                    <a:pt x="3739642" y="66421"/>
                  </a:lnTo>
                  <a:lnTo>
                    <a:pt x="3746246" y="69088"/>
                  </a:lnTo>
                  <a:lnTo>
                    <a:pt x="3755771" y="79629"/>
                  </a:lnTo>
                  <a:lnTo>
                    <a:pt x="3758057" y="86868"/>
                  </a:lnTo>
                  <a:lnTo>
                    <a:pt x="3758057" y="173101"/>
                  </a:lnTo>
                  <a:lnTo>
                    <a:pt x="3780917" y="173101"/>
                  </a:lnTo>
                  <a:lnTo>
                    <a:pt x="3780917" y="96012"/>
                  </a:lnTo>
                  <a:close/>
                </a:path>
                <a:path w="5615305" h="221614">
                  <a:moveTo>
                    <a:pt x="3890010" y="131826"/>
                  </a:moveTo>
                  <a:lnTo>
                    <a:pt x="3861181" y="104394"/>
                  </a:lnTo>
                  <a:lnTo>
                    <a:pt x="3835527" y="93218"/>
                  </a:lnTo>
                  <a:lnTo>
                    <a:pt x="3830828" y="87249"/>
                  </a:lnTo>
                  <a:lnTo>
                    <a:pt x="3830828" y="75565"/>
                  </a:lnTo>
                  <a:lnTo>
                    <a:pt x="3832606" y="72517"/>
                  </a:lnTo>
                  <a:lnTo>
                    <a:pt x="3836416" y="70104"/>
                  </a:lnTo>
                  <a:lnTo>
                    <a:pt x="3840099" y="67691"/>
                  </a:lnTo>
                  <a:lnTo>
                    <a:pt x="3844671" y="66421"/>
                  </a:lnTo>
                  <a:lnTo>
                    <a:pt x="3850132" y="66421"/>
                  </a:lnTo>
                  <a:lnTo>
                    <a:pt x="3856977" y="67068"/>
                  </a:lnTo>
                  <a:lnTo>
                    <a:pt x="3863822" y="68999"/>
                  </a:lnTo>
                  <a:lnTo>
                    <a:pt x="3870642" y="72212"/>
                  </a:lnTo>
                  <a:lnTo>
                    <a:pt x="3877437" y="76708"/>
                  </a:lnTo>
                  <a:lnTo>
                    <a:pt x="3880726" y="66421"/>
                  </a:lnTo>
                  <a:lnTo>
                    <a:pt x="3848481" y="48133"/>
                  </a:lnTo>
                  <a:lnTo>
                    <a:pt x="3839591" y="48666"/>
                  </a:lnTo>
                  <a:lnTo>
                    <a:pt x="3807422" y="73025"/>
                  </a:lnTo>
                  <a:lnTo>
                    <a:pt x="3806698" y="80137"/>
                  </a:lnTo>
                  <a:lnTo>
                    <a:pt x="3806698" y="84074"/>
                  </a:lnTo>
                  <a:lnTo>
                    <a:pt x="3807333" y="87757"/>
                  </a:lnTo>
                  <a:lnTo>
                    <a:pt x="3808730" y="91059"/>
                  </a:lnTo>
                  <a:lnTo>
                    <a:pt x="3810000" y="94488"/>
                  </a:lnTo>
                  <a:lnTo>
                    <a:pt x="3845433" y="119253"/>
                  </a:lnTo>
                  <a:lnTo>
                    <a:pt x="3854412" y="123837"/>
                  </a:lnTo>
                  <a:lnTo>
                    <a:pt x="3860800" y="128816"/>
                  </a:lnTo>
                  <a:lnTo>
                    <a:pt x="3864610" y="134226"/>
                  </a:lnTo>
                  <a:lnTo>
                    <a:pt x="3865880" y="140081"/>
                  </a:lnTo>
                  <a:lnTo>
                    <a:pt x="3864559" y="147510"/>
                  </a:lnTo>
                  <a:lnTo>
                    <a:pt x="3860622" y="152831"/>
                  </a:lnTo>
                  <a:lnTo>
                    <a:pt x="3854031" y="156032"/>
                  </a:lnTo>
                  <a:lnTo>
                    <a:pt x="3844798" y="157099"/>
                  </a:lnTo>
                  <a:lnTo>
                    <a:pt x="3838435" y="156349"/>
                  </a:lnTo>
                  <a:lnTo>
                    <a:pt x="3831171" y="154089"/>
                  </a:lnTo>
                  <a:lnTo>
                    <a:pt x="3823004" y="150355"/>
                  </a:lnTo>
                  <a:lnTo>
                    <a:pt x="3813937" y="145161"/>
                  </a:lnTo>
                  <a:lnTo>
                    <a:pt x="3805936" y="165735"/>
                  </a:lnTo>
                  <a:lnTo>
                    <a:pt x="3815029" y="169976"/>
                  </a:lnTo>
                  <a:lnTo>
                    <a:pt x="3824427" y="172999"/>
                  </a:lnTo>
                  <a:lnTo>
                    <a:pt x="3834130" y="174790"/>
                  </a:lnTo>
                  <a:lnTo>
                    <a:pt x="3844163" y="175387"/>
                  </a:lnTo>
                  <a:lnTo>
                    <a:pt x="3854323" y="174815"/>
                  </a:lnTo>
                  <a:lnTo>
                    <a:pt x="3886949" y="154927"/>
                  </a:lnTo>
                  <a:lnTo>
                    <a:pt x="3890010" y="140208"/>
                  </a:lnTo>
                  <a:lnTo>
                    <a:pt x="3890010" y="131826"/>
                  </a:lnTo>
                  <a:close/>
                </a:path>
                <a:path w="5615305" h="221614">
                  <a:moveTo>
                    <a:pt x="3989070" y="171958"/>
                  </a:moveTo>
                  <a:lnTo>
                    <a:pt x="3986403" y="157099"/>
                  </a:lnTo>
                  <a:lnTo>
                    <a:pt x="3985641" y="152781"/>
                  </a:lnTo>
                  <a:lnTo>
                    <a:pt x="3979418" y="155702"/>
                  </a:lnTo>
                  <a:lnTo>
                    <a:pt x="3973322" y="157099"/>
                  </a:lnTo>
                  <a:lnTo>
                    <a:pt x="3959352" y="157099"/>
                  </a:lnTo>
                  <a:lnTo>
                    <a:pt x="3953510" y="154940"/>
                  </a:lnTo>
                  <a:lnTo>
                    <a:pt x="3946271" y="146177"/>
                  </a:lnTo>
                  <a:lnTo>
                    <a:pt x="3944366" y="138811"/>
                  </a:lnTo>
                  <a:lnTo>
                    <a:pt x="3944366" y="67564"/>
                  </a:lnTo>
                  <a:lnTo>
                    <a:pt x="3979799" y="67564"/>
                  </a:lnTo>
                  <a:lnTo>
                    <a:pt x="3979799" y="50419"/>
                  </a:lnTo>
                  <a:lnTo>
                    <a:pt x="3944366" y="50419"/>
                  </a:lnTo>
                  <a:lnTo>
                    <a:pt x="3944366" y="16383"/>
                  </a:lnTo>
                  <a:lnTo>
                    <a:pt x="3921506" y="24638"/>
                  </a:lnTo>
                  <a:lnTo>
                    <a:pt x="3921506" y="50419"/>
                  </a:lnTo>
                  <a:lnTo>
                    <a:pt x="3906647" y="50419"/>
                  </a:lnTo>
                  <a:lnTo>
                    <a:pt x="3906647" y="67564"/>
                  </a:lnTo>
                  <a:lnTo>
                    <a:pt x="3921506" y="67564"/>
                  </a:lnTo>
                  <a:lnTo>
                    <a:pt x="3921506" y="137287"/>
                  </a:lnTo>
                  <a:lnTo>
                    <a:pt x="3922166" y="145148"/>
                  </a:lnTo>
                  <a:lnTo>
                    <a:pt x="3950512" y="174726"/>
                  </a:lnTo>
                  <a:lnTo>
                    <a:pt x="3957828" y="175387"/>
                  </a:lnTo>
                  <a:lnTo>
                    <a:pt x="3966184" y="175183"/>
                  </a:lnTo>
                  <a:lnTo>
                    <a:pt x="3974160" y="174536"/>
                  </a:lnTo>
                  <a:lnTo>
                    <a:pt x="3981767" y="173469"/>
                  </a:lnTo>
                  <a:lnTo>
                    <a:pt x="3989070" y="171958"/>
                  </a:lnTo>
                  <a:close/>
                </a:path>
                <a:path w="5615305" h="221614">
                  <a:moveTo>
                    <a:pt x="4116070" y="164338"/>
                  </a:moveTo>
                  <a:lnTo>
                    <a:pt x="4109339" y="160782"/>
                  </a:lnTo>
                  <a:lnTo>
                    <a:pt x="4108475" y="159004"/>
                  </a:lnTo>
                  <a:lnTo>
                    <a:pt x="4108107" y="158242"/>
                  </a:lnTo>
                  <a:lnTo>
                    <a:pt x="4105910" y="153670"/>
                  </a:lnTo>
                  <a:lnTo>
                    <a:pt x="4105910" y="110490"/>
                  </a:lnTo>
                  <a:lnTo>
                    <a:pt x="4105808" y="97409"/>
                  </a:lnTo>
                  <a:lnTo>
                    <a:pt x="4093210" y="60198"/>
                  </a:lnTo>
                  <a:lnTo>
                    <a:pt x="4052443" y="48133"/>
                  </a:lnTo>
                  <a:lnTo>
                    <a:pt x="4045458" y="48133"/>
                  </a:lnTo>
                  <a:lnTo>
                    <a:pt x="4038219" y="49276"/>
                  </a:lnTo>
                  <a:lnTo>
                    <a:pt x="4022852" y="54102"/>
                  </a:lnTo>
                  <a:lnTo>
                    <a:pt x="4016883" y="57023"/>
                  </a:lnTo>
                  <a:lnTo>
                    <a:pt x="4012565" y="60325"/>
                  </a:lnTo>
                  <a:lnTo>
                    <a:pt x="4022217" y="78613"/>
                  </a:lnTo>
                  <a:lnTo>
                    <a:pt x="4028567" y="73787"/>
                  </a:lnTo>
                  <a:lnTo>
                    <a:pt x="4036187" y="70332"/>
                  </a:lnTo>
                  <a:lnTo>
                    <a:pt x="4045039" y="68262"/>
                  </a:lnTo>
                  <a:lnTo>
                    <a:pt x="4055110" y="67564"/>
                  </a:lnTo>
                  <a:lnTo>
                    <a:pt x="4067340" y="69430"/>
                  </a:lnTo>
                  <a:lnTo>
                    <a:pt x="4076077" y="75018"/>
                  </a:lnTo>
                  <a:lnTo>
                    <a:pt x="4081297" y="84340"/>
                  </a:lnTo>
                  <a:lnTo>
                    <a:pt x="4083050" y="97409"/>
                  </a:lnTo>
                  <a:lnTo>
                    <a:pt x="4083050" y="112776"/>
                  </a:lnTo>
                  <a:lnTo>
                    <a:pt x="4083050" y="142494"/>
                  </a:lnTo>
                  <a:lnTo>
                    <a:pt x="4076115" y="149352"/>
                  </a:lnTo>
                  <a:lnTo>
                    <a:pt x="4068673" y="154279"/>
                  </a:lnTo>
                  <a:lnTo>
                    <a:pt x="4060736" y="157251"/>
                  </a:lnTo>
                  <a:lnTo>
                    <a:pt x="4052316" y="158242"/>
                  </a:lnTo>
                  <a:lnTo>
                    <a:pt x="4041978" y="157035"/>
                  </a:lnTo>
                  <a:lnTo>
                    <a:pt x="4034599" y="153416"/>
                  </a:lnTo>
                  <a:lnTo>
                    <a:pt x="4030167" y="147421"/>
                  </a:lnTo>
                  <a:lnTo>
                    <a:pt x="4028694" y="139065"/>
                  </a:lnTo>
                  <a:lnTo>
                    <a:pt x="4028694" y="131318"/>
                  </a:lnTo>
                  <a:lnTo>
                    <a:pt x="4067937" y="110490"/>
                  </a:lnTo>
                  <a:lnTo>
                    <a:pt x="4070731" y="110490"/>
                  </a:lnTo>
                  <a:lnTo>
                    <a:pt x="4075811" y="111252"/>
                  </a:lnTo>
                  <a:lnTo>
                    <a:pt x="4083050" y="112776"/>
                  </a:lnTo>
                  <a:lnTo>
                    <a:pt x="4083050" y="97409"/>
                  </a:lnTo>
                  <a:lnTo>
                    <a:pt x="4076954" y="95377"/>
                  </a:lnTo>
                  <a:lnTo>
                    <a:pt x="4071493" y="94361"/>
                  </a:lnTo>
                  <a:lnTo>
                    <a:pt x="4066667" y="94361"/>
                  </a:lnTo>
                  <a:lnTo>
                    <a:pt x="4022979" y="107315"/>
                  </a:lnTo>
                  <a:lnTo>
                    <a:pt x="4005834" y="138811"/>
                  </a:lnTo>
                  <a:lnTo>
                    <a:pt x="4006519" y="146291"/>
                  </a:lnTo>
                  <a:lnTo>
                    <a:pt x="4035882" y="174752"/>
                  </a:lnTo>
                  <a:lnTo>
                    <a:pt x="4043172" y="175387"/>
                  </a:lnTo>
                  <a:lnTo>
                    <a:pt x="4056430" y="174371"/>
                  </a:lnTo>
                  <a:lnTo>
                    <a:pt x="4067848" y="171297"/>
                  </a:lnTo>
                  <a:lnTo>
                    <a:pt x="4077436" y="166179"/>
                  </a:lnTo>
                  <a:lnTo>
                    <a:pt x="4085209" y="159004"/>
                  </a:lnTo>
                  <a:lnTo>
                    <a:pt x="4087241" y="164846"/>
                  </a:lnTo>
                  <a:lnTo>
                    <a:pt x="4090543" y="169037"/>
                  </a:lnTo>
                  <a:lnTo>
                    <a:pt x="4095115" y="171450"/>
                  </a:lnTo>
                  <a:lnTo>
                    <a:pt x="4099814" y="173990"/>
                  </a:lnTo>
                  <a:lnTo>
                    <a:pt x="4106672" y="175260"/>
                  </a:lnTo>
                  <a:lnTo>
                    <a:pt x="4116070" y="175260"/>
                  </a:lnTo>
                  <a:lnTo>
                    <a:pt x="4116070" y="164338"/>
                  </a:lnTo>
                  <a:close/>
                </a:path>
                <a:path w="5615305" h="221614">
                  <a:moveTo>
                    <a:pt x="4242562" y="97155"/>
                  </a:moveTo>
                  <a:lnTo>
                    <a:pt x="4239907" y="75679"/>
                  </a:lnTo>
                  <a:lnTo>
                    <a:pt x="4235120" y="66421"/>
                  </a:lnTo>
                  <a:lnTo>
                    <a:pt x="4234993" y="66167"/>
                  </a:lnTo>
                  <a:lnTo>
                    <a:pt x="4231983" y="60363"/>
                  </a:lnTo>
                  <a:lnTo>
                    <a:pt x="4218762" y="51193"/>
                  </a:lnTo>
                  <a:lnTo>
                    <a:pt x="4200271" y="48133"/>
                  </a:lnTo>
                  <a:lnTo>
                    <a:pt x="4188307" y="49263"/>
                  </a:lnTo>
                  <a:lnTo>
                    <a:pt x="4178173" y="52628"/>
                  </a:lnTo>
                  <a:lnTo>
                    <a:pt x="4169829" y="58267"/>
                  </a:lnTo>
                  <a:lnTo>
                    <a:pt x="4163314" y="66167"/>
                  </a:lnTo>
                  <a:lnTo>
                    <a:pt x="4156075" y="50419"/>
                  </a:lnTo>
                  <a:lnTo>
                    <a:pt x="4140454" y="50419"/>
                  </a:lnTo>
                  <a:lnTo>
                    <a:pt x="4140454" y="173101"/>
                  </a:lnTo>
                  <a:lnTo>
                    <a:pt x="4163314" y="173101"/>
                  </a:lnTo>
                  <a:lnTo>
                    <a:pt x="4163314" y="81915"/>
                  </a:lnTo>
                  <a:lnTo>
                    <a:pt x="4166362" y="77470"/>
                  </a:lnTo>
                  <a:lnTo>
                    <a:pt x="4170680" y="73914"/>
                  </a:lnTo>
                  <a:lnTo>
                    <a:pt x="4176395" y="70866"/>
                  </a:lnTo>
                  <a:lnTo>
                    <a:pt x="4182110" y="67945"/>
                  </a:lnTo>
                  <a:lnTo>
                    <a:pt x="4187571" y="66421"/>
                  </a:lnTo>
                  <a:lnTo>
                    <a:pt x="4202430" y="66421"/>
                  </a:lnTo>
                  <a:lnTo>
                    <a:pt x="4219702" y="101727"/>
                  </a:lnTo>
                  <a:lnTo>
                    <a:pt x="4219702" y="173101"/>
                  </a:lnTo>
                  <a:lnTo>
                    <a:pt x="4242562" y="173101"/>
                  </a:lnTo>
                  <a:lnTo>
                    <a:pt x="4242562" y="97155"/>
                  </a:lnTo>
                  <a:close/>
                </a:path>
                <a:path w="5615305" h="221614">
                  <a:moveTo>
                    <a:pt x="4379087" y="0"/>
                  </a:moveTo>
                  <a:lnTo>
                    <a:pt x="4356227" y="0"/>
                  </a:lnTo>
                  <a:lnTo>
                    <a:pt x="4356227" y="57023"/>
                  </a:lnTo>
                  <a:lnTo>
                    <a:pt x="4356227" y="78740"/>
                  </a:lnTo>
                  <a:lnTo>
                    <a:pt x="4356227" y="146812"/>
                  </a:lnTo>
                  <a:lnTo>
                    <a:pt x="4354957" y="149352"/>
                  </a:lnTo>
                  <a:lnTo>
                    <a:pt x="4351782" y="151638"/>
                  </a:lnTo>
                  <a:lnTo>
                    <a:pt x="4346702" y="153797"/>
                  </a:lnTo>
                  <a:lnTo>
                    <a:pt x="4341749" y="155956"/>
                  </a:lnTo>
                  <a:lnTo>
                    <a:pt x="4337304" y="157099"/>
                  </a:lnTo>
                  <a:lnTo>
                    <a:pt x="4333748" y="157099"/>
                  </a:lnTo>
                  <a:lnTo>
                    <a:pt x="4315244" y="154317"/>
                  </a:lnTo>
                  <a:lnTo>
                    <a:pt x="4302023" y="145973"/>
                  </a:lnTo>
                  <a:lnTo>
                    <a:pt x="4294098" y="132080"/>
                  </a:lnTo>
                  <a:lnTo>
                    <a:pt x="4291457" y="112649"/>
                  </a:lnTo>
                  <a:lnTo>
                    <a:pt x="4292143" y="103060"/>
                  </a:lnTo>
                  <a:lnTo>
                    <a:pt x="4315917" y="69684"/>
                  </a:lnTo>
                  <a:lnTo>
                    <a:pt x="4332605" y="66421"/>
                  </a:lnTo>
                  <a:lnTo>
                    <a:pt x="4339717" y="67195"/>
                  </a:lnTo>
                  <a:lnTo>
                    <a:pt x="4346029" y="69494"/>
                  </a:lnTo>
                  <a:lnTo>
                    <a:pt x="4351528" y="73342"/>
                  </a:lnTo>
                  <a:lnTo>
                    <a:pt x="4356227" y="78740"/>
                  </a:lnTo>
                  <a:lnTo>
                    <a:pt x="4356227" y="57023"/>
                  </a:lnTo>
                  <a:lnTo>
                    <a:pt x="4350461" y="53124"/>
                  </a:lnTo>
                  <a:lnTo>
                    <a:pt x="4343476" y="50342"/>
                  </a:lnTo>
                  <a:lnTo>
                    <a:pt x="4335272" y="48691"/>
                  </a:lnTo>
                  <a:lnTo>
                    <a:pt x="4325874" y="48133"/>
                  </a:lnTo>
                  <a:lnTo>
                    <a:pt x="4314342" y="49352"/>
                  </a:lnTo>
                  <a:lnTo>
                    <a:pt x="4277068" y="77876"/>
                  </a:lnTo>
                  <a:lnTo>
                    <a:pt x="4267327" y="114808"/>
                  </a:lnTo>
                  <a:lnTo>
                    <a:pt x="4268267" y="127863"/>
                  </a:lnTo>
                  <a:lnTo>
                    <a:pt x="4290403" y="166001"/>
                  </a:lnTo>
                  <a:lnTo>
                    <a:pt x="4321556" y="175260"/>
                  </a:lnTo>
                  <a:lnTo>
                    <a:pt x="4332287" y="174548"/>
                  </a:lnTo>
                  <a:lnTo>
                    <a:pt x="4341647" y="172427"/>
                  </a:lnTo>
                  <a:lnTo>
                    <a:pt x="4349623" y="168884"/>
                  </a:lnTo>
                  <a:lnTo>
                    <a:pt x="4356227" y="163957"/>
                  </a:lnTo>
                  <a:lnTo>
                    <a:pt x="4356227" y="172974"/>
                  </a:lnTo>
                  <a:lnTo>
                    <a:pt x="4379087" y="172974"/>
                  </a:lnTo>
                  <a:lnTo>
                    <a:pt x="4379087" y="163957"/>
                  </a:lnTo>
                  <a:lnTo>
                    <a:pt x="4379087" y="157099"/>
                  </a:lnTo>
                  <a:lnTo>
                    <a:pt x="4379087" y="66421"/>
                  </a:lnTo>
                  <a:lnTo>
                    <a:pt x="4379087" y="57023"/>
                  </a:lnTo>
                  <a:lnTo>
                    <a:pt x="4379087" y="0"/>
                  </a:lnTo>
                  <a:close/>
                </a:path>
                <a:path w="5615305" h="221614">
                  <a:moveTo>
                    <a:pt x="4546854" y="171958"/>
                  </a:moveTo>
                  <a:lnTo>
                    <a:pt x="4544187" y="157099"/>
                  </a:lnTo>
                  <a:lnTo>
                    <a:pt x="4543425" y="152781"/>
                  </a:lnTo>
                  <a:lnTo>
                    <a:pt x="4537202" y="155702"/>
                  </a:lnTo>
                  <a:lnTo>
                    <a:pt x="4531106" y="157099"/>
                  </a:lnTo>
                  <a:lnTo>
                    <a:pt x="4517136" y="157099"/>
                  </a:lnTo>
                  <a:lnTo>
                    <a:pt x="4511294" y="154940"/>
                  </a:lnTo>
                  <a:lnTo>
                    <a:pt x="4504055" y="146177"/>
                  </a:lnTo>
                  <a:lnTo>
                    <a:pt x="4502150" y="138811"/>
                  </a:lnTo>
                  <a:lnTo>
                    <a:pt x="4502150" y="67564"/>
                  </a:lnTo>
                  <a:lnTo>
                    <a:pt x="4537583" y="67564"/>
                  </a:lnTo>
                  <a:lnTo>
                    <a:pt x="4537583" y="50419"/>
                  </a:lnTo>
                  <a:lnTo>
                    <a:pt x="4502150" y="50419"/>
                  </a:lnTo>
                  <a:lnTo>
                    <a:pt x="4502150" y="16383"/>
                  </a:lnTo>
                  <a:lnTo>
                    <a:pt x="4479290" y="24638"/>
                  </a:lnTo>
                  <a:lnTo>
                    <a:pt x="4479290" y="50419"/>
                  </a:lnTo>
                  <a:lnTo>
                    <a:pt x="4464431" y="50419"/>
                  </a:lnTo>
                  <a:lnTo>
                    <a:pt x="4464431" y="67564"/>
                  </a:lnTo>
                  <a:lnTo>
                    <a:pt x="4479290" y="67564"/>
                  </a:lnTo>
                  <a:lnTo>
                    <a:pt x="4479290" y="137287"/>
                  </a:lnTo>
                  <a:lnTo>
                    <a:pt x="4479950" y="145148"/>
                  </a:lnTo>
                  <a:lnTo>
                    <a:pt x="4508297" y="174726"/>
                  </a:lnTo>
                  <a:lnTo>
                    <a:pt x="4515612" y="175387"/>
                  </a:lnTo>
                  <a:lnTo>
                    <a:pt x="4523968" y="175183"/>
                  </a:lnTo>
                  <a:lnTo>
                    <a:pt x="4531944" y="174536"/>
                  </a:lnTo>
                  <a:lnTo>
                    <a:pt x="4539551" y="173469"/>
                  </a:lnTo>
                  <a:lnTo>
                    <a:pt x="4546854" y="171958"/>
                  </a:lnTo>
                  <a:close/>
                </a:path>
                <a:path w="5615305" h="221614">
                  <a:moveTo>
                    <a:pt x="4670933" y="96012"/>
                  </a:moveTo>
                  <a:lnTo>
                    <a:pt x="4670209" y="85471"/>
                  </a:lnTo>
                  <a:lnTo>
                    <a:pt x="4668050" y="76111"/>
                  </a:lnTo>
                  <a:lnTo>
                    <a:pt x="4664443" y="67945"/>
                  </a:lnTo>
                  <a:lnTo>
                    <a:pt x="4663338" y="66421"/>
                  </a:lnTo>
                  <a:lnTo>
                    <a:pt x="4661497" y="63881"/>
                  </a:lnTo>
                  <a:lnTo>
                    <a:pt x="4627245" y="48133"/>
                  </a:lnTo>
                  <a:lnTo>
                    <a:pt x="4620006" y="48133"/>
                  </a:lnTo>
                  <a:lnTo>
                    <a:pt x="4613021" y="49530"/>
                  </a:lnTo>
                  <a:lnTo>
                    <a:pt x="4599559" y="55626"/>
                  </a:lnTo>
                  <a:lnTo>
                    <a:pt x="4594606" y="59436"/>
                  </a:lnTo>
                  <a:lnTo>
                    <a:pt x="4591558" y="63881"/>
                  </a:lnTo>
                  <a:lnTo>
                    <a:pt x="4591558" y="0"/>
                  </a:lnTo>
                  <a:lnTo>
                    <a:pt x="4568698" y="0"/>
                  </a:lnTo>
                  <a:lnTo>
                    <a:pt x="4568698" y="173101"/>
                  </a:lnTo>
                  <a:lnTo>
                    <a:pt x="4591558" y="173101"/>
                  </a:lnTo>
                  <a:lnTo>
                    <a:pt x="4591558" y="81915"/>
                  </a:lnTo>
                  <a:lnTo>
                    <a:pt x="4594479" y="77724"/>
                  </a:lnTo>
                  <a:lnTo>
                    <a:pt x="4598797" y="74168"/>
                  </a:lnTo>
                  <a:lnTo>
                    <a:pt x="4604385" y="70993"/>
                  </a:lnTo>
                  <a:lnTo>
                    <a:pt x="4609998" y="67945"/>
                  </a:lnTo>
                  <a:lnTo>
                    <a:pt x="4615434" y="66421"/>
                  </a:lnTo>
                  <a:lnTo>
                    <a:pt x="4629658" y="66421"/>
                  </a:lnTo>
                  <a:lnTo>
                    <a:pt x="4636262" y="69088"/>
                  </a:lnTo>
                  <a:lnTo>
                    <a:pt x="4645787" y="79629"/>
                  </a:lnTo>
                  <a:lnTo>
                    <a:pt x="4648073" y="86868"/>
                  </a:lnTo>
                  <a:lnTo>
                    <a:pt x="4648073" y="173101"/>
                  </a:lnTo>
                  <a:lnTo>
                    <a:pt x="4670933" y="173101"/>
                  </a:lnTo>
                  <a:lnTo>
                    <a:pt x="4670933" y="96012"/>
                  </a:lnTo>
                  <a:close/>
                </a:path>
                <a:path w="5615305" h="221614">
                  <a:moveTo>
                    <a:pt x="4813173" y="100584"/>
                  </a:moveTo>
                  <a:lnTo>
                    <a:pt x="4812944" y="98044"/>
                  </a:lnTo>
                  <a:lnTo>
                    <a:pt x="4812220" y="89395"/>
                  </a:lnTo>
                  <a:lnTo>
                    <a:pt x="4809363" y="79400"/>
                  </a:lnTo>
                  <a:lnTo>
                    <a:pt x="4804600" y="70573"/>
                  </a:lnTo>
                  <a:lnTo>
                    <a:pt x="4801006" y="66421"/>
                  </a:lnTo>
                  <a:lnTo>
                    <a:pt x="4797933" y="62865"/>
                  </a:lnTo>
                  <a:lnTo>
                    <a:pt x="4790440" y="57200"/>
                  </a:lnTo>
                  <a:lnTo>
                    <a:pt x="4790440" y="98044"/>
                  </a:lnTo>
                  <a:lnTo>
                    <a:pt x="4719066" y="98044"/>
                  </a:lnTo>
                  <a:lnTo>
                    <a:pt x="4748555" y="67017"/>
                  </a:lnTo>
                  <a:lnTo>
                    <a:pt x="4755896" y="66421"/>
                  </a:lnTo>
                  <a:lnTo>
                    <a:pt x="4763655" y="67030"/>
                  </a:lnTo>
                  <a:lnTo>
                    <a:pt x="4790440" y="98044"/>
                  </a:lnTo>
                  <a:lnTo>
                    <a:pt x="4790440" y="57200"/>
                  </a:lnTo>
                  <a:lnTo>
                    <a:pt x="4789373" y="56388"/>
                  </a:lnTo>
                  <a:lnTo>
                    <a:pt x="4779340" y="51790"/>
                  </a:lnTo>
                  <a:lnTo>
                    <a:pt x="4767796" y="49047"/>
                  </a:lnTo>
                  <a:lnTo>
                    <a:pt x="4754740" y="48133"/>
                  </a:lnTo>
                  <a:lnTo>
                    <a:pt x="4743323" y="49161"/>
                  </a:lnTo>
                  <a:lnTo>
                    <a:pt x="4705248" y="74422"/>
                  </a:lnTo>
                  <a:lnTo>
                    <a:pt x="4694415" y="113157"/>
                  </a:lnTo>
                  <a:lnTo>
                    <a:pt x="4695596" y="127012"/>
                  </a:lnTo>
                  <a:lnTo>
                    <a:pt x="4722165" y="166547"/>
                  </a:lnTo>
                  <a:lnTo>
                    <a:pt x="4754499" y="175387"/>
                  </a:lnTo>
                  <a:lnTo>
                    <a:pt x="4762754" y="175082"/>
                  </a:lnTo>
                  <a:lnTo>
                    <a:pt x="4801362" y="161925"/>
                  </a:lnTo>
                  <a:lnTo>
                    <a:pt x="4798403" y="157099"/>
                  </a:lnTo>
                  <a:lnTo>
                    <a:pt x="4791710" y="146177"/>
                  </a:lnTo>
                  <a:lnTo>
                    <a:pt x="4784725" y="150939"/>
                  </a:lnTo>
                  <a:lnTo>
                    <a:pt x="4776940" y="154355"/>
                  </a:lnTo>
                  <a:lnTo>
                    <a:pt x="4768342" y="156413"/>
                  </a:lnTo>
                  <a:lnTo>
                    <a:pt x="4758944" y="157099"/>
                  </a:lnTo>
                  <a:lnTo>
                    <a:pt x="4750752" y="156464"/>
                  </a:lnTo>
                  <a:lnTo>
                    <a:pt x="4719205" y="124015"/>
                  </a:lnTo>
                  <a:lnTo>
                    <a:pt x="4718431" y="113792"/>
                  </a:lnTo>
                  <a:lnTo>
                    <a:pt x="4811395" y="113792"/>
                  </a:lnTo>
                  <a:lnTo>
                    <a:pt x="4812525" y="109855"/>
                  </a:lnTo>
                  <a:lnTo>
                    <a:pt x="4813173" y="105410"/>
                  </a:lnTo>
                  <a:lnTo>
                    <a:pt x="4813173" y="100584"/>
                  </a:lnTo>
                  <a:close/>
                </a:path>
                <a:path w="5615305" h="221614">
                  <a:moveTo>
                    <a:pt x="4995291" y="50419"/>
                  </a:moveTo>
                  <a:lnTo>
                    <a:pt x="4972431" y="50419"/>
                  </a:lnTo>
                  <a:lnTo>
                    <a:pt x="4972431" y="136525"/>
                  </a:lnTo>
                  <a:lnTo>
                    <a:pt x="4970399" y="141986"/>
                  </a:lnTo>
                  <a:lnTo>
                    <a:pt x="4966208" y="146685"/>
                  </a:lnTo>
                  <a:lnTo>
                    <a:pt x="4959985" y="150876"/>
                  </a:lnTo>
                  <a:lnTo>
                    <a:pt x="4953762" y="154940"/>
                  </a:lnTo>
                  <a:lnTo>
                    <a:pt x="4946904" y="157099"/>
                  </a:lnTo>
                  <a:lnTo>
                    <a:pt x="4939271" y="157099"/>
                  </a:lnTo>
                  <a:lnTo>
                    <a:pt x="4927943" y="155321"/>
                  </a:lnTo>
                  <a:lnTo>
                    <a:pt x="4919840" y="149974"/>
                  </a:lnTo>
                  <a:lnTo>
                    <a:pt x="4914989" y="141084"/>
                  </a:lnTo>
                  <a:lnTo>
                    <a:pt x="4913376" y="128651"/>
                  </a:lnTo>
                  <a:lnTo>
                    <a:pt x="4913376" y="50419"/>
                  </a:lnTo>
                  <a:lnTo>
                    <a:pt x="4890516" y="50419"/>
                  </a:lnTo>
                  <a:lnTo>
                    <a:pt x="4890516" y="130937"/>
                  </a:lnTo>
                  <a:lnTo>
                    <a:pt x="4891227" y="140995"/>
                  </a:lnTo>
                  <a:lnTo>
                    <a:pt x="4915535" y="172516"/>
                  </a:lnTo>
                  <a:lnTo>
                    <a:pt x="4934204" y="175387"/>
                  </a:lnTo>
                  <a:lnTo>
                    <a:pt x="4941570" y="175387"/>
                  </a:lnTo>
                  <a:lnTo>
                    <a:pt x="4971859" y="157099"/>
                  </a:lnTo>
                  <a:lnTo>
                    <a:pt x="4972431" y="156083"/>
                  </a:lnTo>
                  <a:lnTo>
                    <a:pt x="4972431" y="173101"/>
                  </a:lnTo>
                  <a:lnTo>
                    <a:pt x="4995291" y="173101"/>
                  </a:lnTo>
                  <a:lnTo>
                    <a:pt x="4995291" y="156083"/>
                  </a:lnTo>
                  <a:lnTo>
                    <a:pt x="4995291" y="50419"/>
                  </a:lnTo>
                  <a:close/>
                </a:path>
                <a:path w="5615305" h="221614">
                  <a:moveTo>
                    <a:pt x="5129530" y="97155"/>
                  </a:moveTo>
                  <a:lnTo>
                    <a:pt x="5126875" y="75679"/>
                  </a:lnTo>
                  <a:lnTo>
                    <a:pt x="5122088" y="66421"/>
                  </a:lnTo>
                  <a:lnTo>
                    <a:pt x="5121961" y="66167"/>
                  </a:lnTo>
                  <a:lnTo>
                    <a:pt x="5118951" y="60363"/>
                  </a:lnTo>
                  <a:lnTo>
                    <a:pt x="5105730" y="51193"/>
                  </a:lnTo>
                  <a:lnTo>
                    <a:pt x="5087239" y="48133"/>
                  </a:lnTo>
                  <a:lnTo>
                    <a:pt x="5075275" y="49263"/>
                  </a:lnTo>
                  <a:lnTo>
                    <a:pt x="5065141" y="52628"/>
                  </a:lnTo>
                  <a:lnTo>
                    <a:pt x="5056797" y="58267"/>
                  </a:lnTo>
                  <a:lnTo>
                    <a:pt x="5050282" y="66167"/>
                  </a:lnTo>
                  <a:lnTo>
                    <a:pt x="5043043" y="50419"/>
                  </a:lnTo>
                  <a:lnTo>
                    <a:pt x="5027422" y="50419"/>
                  </a:lnTo>
                  <a:lnTo>
                    <a:pt x="5027422" y="173101"/>
                  </a:lnTo>
                  <a:lnTo>
                    <a:pt x="5050282" y="173101"/>
                  </a:lnTo>
                  <a:lnTo>
                    <a:pt x="5050282" y="81915"/>
                  </a:lnTo>
                  <a:lnTo>
                    <a:pt x="5053330" y="77470"/>
                  </a:lnTo>
                  <a:lnTo>
                    <a:pt x="5057648" y="73914"/>
                  </a:lnTo>
                  <a:lnTo>
                    <a:pt x="5063363" y="70866"/>
                  </a:lnTo>
                  <a:lnTo>
                    <a:pt x="5069078" y="67945"/>
                  </a:lnTo>
                  <a:lnTo>
                    <a:pt x="5074539" y="66421"/>
                  </a:lnTo>
                  <a:lnTo>
                    <a:pt x="5089398" y="66421"/>
                  </a:lnTo>
                  <a:lnTo>
                    <a:pt x="5106670" y="101727"/>
                  </a:lnTo>
                  <a:lnTo>
                    <a:pt x="5106670" y="173101"/>
                  </a:lnTo>
                  <a:lnTo>
                    <a:pt x="5129530" y="173101"/>
                  </a:lnTo>
                  <a:lnTo>
                    <a:pt x="5129530" y="97155"/>
                  </a:lnTo>
                  <a:close/>
                </a:path>
                <a:path w="5615305" h="221614">
                  <a:moveTo>
                    <a:pt x="5195443" y="50419"/>
                  </a:moveTo>
                  <a:lnTo>
                    <a:pt x="5154930" y="50419"/>
                  </a:lnTo>
                  <a:lnTo>
                    <a:pt x="5154930" y="68707"/>
                  </a:lnTo>
                  <a:lnTo>
                    <a:pt x="5172583" y="68707"/>
                  </a:lnTo>
                  <a:lnTo>
                    <a:pt x="5172583" y="173101"/>
                  </a:lnTo>
                  <a:lnTo>
                    <a:pt x="5195443" y="173101"/>
                  </a:lnTo>
                  <a:lnTo>
                    <a:pt x="5195443" y="50419"/>
                  </a:lnTo>
                  <a:close/>
                </a:path>
                <a:path w="5615305" h="221614">
                  <a:moveTo>
                    <a:pt x="5199253" y="21082"/>
                  </a:moveTo>
                  <a:lnTo>
                    <a:pt x="5189093" y="3937"/>
                  </a:lnTo>
                  <a:lnTo>
                    <a:pt x="5181219" y="3937"/>
                  </a:lnTo>
                  <a:lnTo>
                    <a:pt x="5177790" y="5207"/>
                  </a:lnTo>
                  <a:lnTo>
                    <a:pt x="5175123" y="7874"/>
                  </a:lnTo>
                  <a:lnTo>
                    <a:pt x="5172329" y="10414"/>
                  </a:lnTo>
                  <a:lnTo>
                    <a:pt x="5171059" y="13589"/>
                  </a:lnTo>
                  <a:lnTo>
                    <a:pt x="5171059" y="21082"/>
                  </a:lnTo>
                  <a:lnTo>
                    <a:pt x="5172456" y="24257"/>
                  </a:lnTo>
                  <a:lnTo>
                    <a:pt x="5175123" y="26924"/>
                  </a:lnTo>
                  <a:lnTo>
                    <a:pt x="5177917" y="29591"/>
                  </a:lnTo>
                  <a:lnTo>
                    <a:pt x="5181219" y="30861"/>
                  </a:lnTo>
                  <a:lnTo>
                    <a:pt x="5189093" y="30861"/>
                  </a:lnTo>
                  <a:lnTo>
                    <a:pt x="5192395" y="29591"/>
                  </a:lnTo>
                  <a:lnTo>
                    <a:pt x="5197983" y="24257"/>
                  </a:lnTo>
                  <a:lnTo>
                    <a:pt x="5199253" y="21082"/>
                  </a:lnTo>
                  <a:close/>
                </a:path>
                <a:path w="5615305" h="221614">
                  <a:moveTo>
                    <a:pt x="5337048" y="50419"/>
                  </a:moveTo>
                  <a:lnTo>
                    <a:pt x="5323205" y="50419"/>
                  </a:lnTo>
                  <a:lnTo>
                    <a:pt x="5317109" y="59690"/>
                  </a:lnTo>
                  <a:lnTo>
                    <a:pt x="5314188" y="57708"/>
                  </a:lnTo>
                  <a:lnTo>
                    <a:pt x="5314188" y="75819"/>
                  </a:lnTo>
                  <a:lnTo>
                    <a:pt x="5314188" y="149098"/>
                  </a:lnTo>
                  <a:lnTo>
                    <a:pt x="5309159" y="152603"/>
                  </a:lnTo>
                  <a:lnTo>
                    <a:pt x="5303215" y="155105"/>
                  </a:lnTo>
                  <a:lnTo>
                    <a:pt x="5296344" y="156603"/>
                  </a:lnTo>
                  <a:lnTo>
                    <a:pt x="5288534" y="157099"/>
                  </a:lnTo>
                  <a:lnTo>
                    <a:pt x="5279783" y="156362"/>
                  </a:lnTo>
                  <a:lnTo>
                    <a:pt x="5251208" y="130975"/>
                  </a:lnTo>
                  <a:lnTo>
                    <a:pt x="5248529" y="112014"/>
                  </a:lnTo>
                  <a:lnTo>
                    <a:pt x="5249189" y="102235"/>
                  </a:lnTo>
                  <a:lnTo>
                    <a:pt x="5272290" y="69557"/>
                  </a:lnTo>
                  <a:lnTo>
                    <a:pt x="5289550" y="66421"/>
                  </a:lnTo>
                  <a:lnTo>
                    <a:pt x="5296586" y="67017"/>
                  </a:lnTo>
                  <a:lnTo>
                    <a:pt x="5303050" y="68795"/>
                  </a:lnTo>
                  <a:lnTo>
                    <a:pt x="5308917" y="71729"/>
                  </a:lnTo>
                  <a:lnTo>
                    <a:pt x="5314188" y="75819"/>
                  </a:lnTo>
                  <a:lnTo>
                    <a:pt x="5314188" y="57708"/>
                  </a:lnTo>
                  <a:lnTo>
                    <a:pt x="5309641" y="54622"/>
                  </a:lnTo>
                  <a:lnTo>
                    <a:pt x="5301932" y="51015"/>
                  </a:lnTo>
                  <a:lnTo>
                    <a:pt x="5293919" y="48856"/>
                  </a:lnTo>
                  <a:lnTo>
                    <a:pt x="5285613" y="48133"/>
                  </a:lnTo>
                  <a:lnTo>
                    <a:pt x="5272773" y="49212"/>
                  </a:lnTo>
                  <a:lnTo>
                    <a:pt x="5234038" y="74688"/>
                  </a:lnTo>
                  <a:lnTo>
                    <a:pt x="5224399" y="112014"/>
                  </a:lnTo>
                  <a:lnTo>
                    <a:pt x="5225326" y="126085"/>
                  </a:lnTo>
                  <a:lnTo>
                    <a:pt x="5247602" y="165963"/>
                  </a:lnTo>
                  <a:lnTo>
                    <a:pt x="5280660" y="175387"/>
                  </a:lnTo>
                  <a:lnTo>
                    <a:pt x="5291594" y="174802"/>
                  </a:lnTo>
                  <a:lnTo>
                    <a:pt x="5300802" y="173012"/>
                  </a:lnTo>
                  <a:lnTo>
                    <a:pt x="5308320" y="170040"/>
                  </a:lnTo>
                  <a:lnTo>
                    <a:pt x="5314188" y="165862"/>
                  </a:lnTo>
                  <a:lnTo>
                    <a:pt x="5314188" y="221234"/>
                  </a:lnTo>
                  <a:lnTo>
                    <a:pt x="5337048" y="221234"/>
                  </a:lnTo>
                  <a:lnTo>
                    <a:pt x="5337048" y="165862"/>
                  </a:lnTo>
                  <a:lnTo>
                    <a:pt x="5337048" y="157099"/>
                  </a:lnTo>
                  <a:lnTo>
                    <a:pt x="5337048" y="66421"/>
                  </a:lnTo>
                  <a:lnTo>
                    <a:pt x="5337048" y="59690"/>
                  </a:lnTo>
                  <a:lnTo>
                    <a:pt x="5337048" y="50419"/>
                  </a:lnTo>
                  <a:close/>
                </a:path>
                <a:path w="5615305" h="221614">
                  <a:moveTo>
                    <a:pt x="5472303" y="50419"/>
                  </a:moveTo>
                  <a:lnTo>
                    <a:pt x="5449443" y="50419"/>
                  </a:lnTo>
                  <a:lnTo>
                    <a:pt x="5449443" y="136525"/>
                  </a:lnTo>
                  <a:lnTo>
                    <a:pt x="5447411" y="141986"/>
                  </a:lnTo>
                  <a:lnTo>
                    <a:pt x="5443220" y="146685"/>
                  </a:lnTo>
                  <a:lnTo>
                    <a:pt x="5436997" y="150876"/>
                  </a:lnTo>
                  <a:lnTo>
                    <a:pt x="5430774" y="154940"/>
                  </a:lnTo>
                  <a:lnTo>
                    <a:pt x="5423916" y="157099"/>
                  </a:lnTo>
                  <a:lnTo>
                    <a:pt x="5416296" y="157099"/>
                  </a:lnTo>
                  <a:lnTo>
                    <a:pt x="5404955" y="155321"/>
                  </a:lnTo>
                  <a:lnTo>
                    <a:pt x="5396852" y="149974"/>
                  </a:lnTo>
                  <a:lnTo>
                    <a:pt x="5392001" y="141084"/>
                  </a:lnTo>
                  <a:lnTo>
                    <a:pt x="5390388" y="128651"/>
                  </a:lnTo>
                  <a:lnTo>
                    <a:pt x="5390388" y="50419"/>
                  </a:lnTo>
                  <a:lnTo>
                    <a:pt x="5367528" y="50419"/>
                  </a:lnTo>
                  <a:lnTo>
                    <a:pt x="5367528" y="130937"/>
                  </a:lnTo>
                  <a:lnTo>
                    <a:pt x="5368239" y="140995"/>
                  </a:lnTo>
                  <a:lnTo>
                    <a:pt x="5392547" y="172516"/>
                  </a:lnTo>
                  <a:lnTo>
                    <a:pt x="5411216" y="175387"/>
                  </a:lnTo>
                  <a:lnTo>
                    <a:pt x="5418582" y="175387"/>
                  </a:lnTo>
                  <a:lnTo>
                    <a:pt x="5448871" y="157099"/>
                  </a:lnTo>
                  <a:lnTo>
                    <a:pt x="5449443" y="156083"/>
                  </a:lnTo>
                  <a:lnTo>
                    <a:pt x="5449443" y="173101"/>
                  </a:lnTo>
                  <a:lnTo>
                    <a:pt x="5472303" y="173101"/>
                  </a:lnTo>
                  <a:lnTo>
                    <a:pt x="5472303" y="156083"/>
                  </a:lnTo>
                  <a:lnTo>
                    <a:pt x="5472303" y="50419"/>
                  </a:lnTo>
                  <a:close/>
                </a:path>
                <a:path w="5615305" h="221614">
                  <a:moveTo>
                    <a:pt x="5614797" y="100584"/>
                  </a:moveTo>
                  <a:lnTo>
                    <a:pt x="5614568" y="98044"/>
                  </a:lnTo>
                  <a:lnTo>
                    <a:pt x="5613844" y="89395"/>
                  </a:lnTo>
                  <a:lnTo>
                    <a:pt x="5610987" y="79400"/>
                  </a:lnTo>
                  <a:lnTo>
                    <a:pt x="5606224" y="70573"/>
                  </a:lnTo>
                  <a:lnTo>
                    <a:pt x="5602630" y="66421"/>
                  </a:lnTo>
                  <a:lnTo>
                    <a:pt x="5599557" y="62865"/>
                  </a:lnTo>
                  <a:lnTo>
                    <a:pt x="5592064" y="57200"/>
                  </a:lnTo>
                  <a:lnTo>
                    <a:pt x="5592064" y="98044"/>
                  </a:lnTo>
                  <a:lnTo>
                    <a:pt x="5520690" y="98044"/>
                  </a:lnTo>
                  <a:lnTo>
                    <a:pt x="5550179" y="67017"/>
                  </a:lnTo>
                  <a:lnTo>
                    <a:pt x="5557520" y="66421"/>
                  </a:lnTo>
                  <a:lnTo>
                    <a:pt x="5565279" y="67030"/>
                  </a:lnTo>
                  <a:lnTo>
                    <a:pt x="5592064" y="98044"/>
                  </a:lnTo>
                  <a:lnTo>
                    <a:pt x="5592064" y="57200"/>
                  </a:lnTo>
                  <a:lnTo>
                    <a:pt x="5590997" y="56388"/>
                  </a:lnTo>
                  <a:lnTo>
                    <a:pt x="5580964" y="51790"/>
                  </a:lnTo>
                  <a:lnTo>
                    <a:pt x="5569420" y="49047"/>
                  </a:lnTo>
                  <a:lnTo>
                    <a:pt x="5556377" y="48133"/>
                  </a:lnTo>
                  <a:lnTo>
                    <a:pt x="5544947" y="49161"/>
                  </a:lnTo>
                  <a:lnTo>
                    <a:pt x="5506872" y="74422"/>
                  </a:lnTo>
                  <a:lnTo>
                    <a:pt x="5496052" y="113157"/>
                  </a:lnTo>
                  <a:lnTo>
                    <a:pt x="5497220" y="127012"/>
                  </a:lnTo>
                  <a:lnTo>
                    <a:pt x="5523789" y="166547"/>
                  </a:lnTo>
                  <a:lnTo>
                    <a:pt x="5556123" y="175387"/>
                  </a:lnTo>
                  <a:lnTo>
                    <a:pt x="5564378" y="175082"/>
                  </a:lnTo>
                  <a:lnTo>
                    <a:pt x="5602986" y="161925"/>
                  </a:lnTo>
                  <a:lnTo>
                    <a:pt x="5600027" y="157099"/>
                  </a:lnTo>
                  <a:lnTo>
                    <a:pt x="5593334" y="146177"/>
                  </a:lnTo>
                  <a:lnTo>
                    <a:pt x="5586349" y="150939"/>
                  </a:lnTo>
                  <a:lnTo>
                    <a:pt x="5578564" y="154355"/>
                  </a:lnTo>
                  <a:lnTo>
                    <a:pt x="5569966" y="156413"/>
                  </a:lnTo>
                  <a:lnTo>
                    <a:pt x="5560568" y="157099"/>
                  </a:lnTo>
                  <a:lnTo>
                    <a:pt x="5552376" y="156464"/>
                  </a:lnTo>
                  <a:lnTo>
                    <a:pt x="5520829" y="124015"/>
                  </a:lnTo>
                  <a:lnTo>
                    <a:pt x="5520055" y="113792"/>
                  </a:lnTo>
                  <a:lnTo>
                    <a:pt x="5613019" y="113792"/>
                  </a:lnTo>
                  <a:lnTo>
                    <a:pt x="5614162" y="109855"/>
                  </a:lnTo>
                  <a:lnTo>
                    <a:pt x="5614797" y="105410"/>
                  </a:lnTo>
                  <a:lnTo>
                    <a:pt x="5614797" y="100584"/>
                  </a:lnTo>
                  <a:close/>
                </a:path>
              </a:pathLst>
            </a:custGeom>
            <a:solidFill>
              <a:srgbClr val="D5D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48726" y="3848735"/>
              <a:ext cx="1578609" cy="1753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33430" y="3848735"/>
              <a:ext cx="218567" cy="17538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08361" y="3865117"/>
              <a:ext cx="846074" cy="1590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21466" y="3848735"/>
              <a:ext cx="1688337" cy="17538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992354" y="3848735"/>
              <a:ext cx="960119" cy="175895"/>
            </a:xfrm>
            <a:custGeom>
              <a:avLst/>
              <a:gdLst/>
              <a:ahLst/>
              <a:cxnLst/>
              <a:rect l="l" t="t" r="r" b="b"/>
              <a:pathLst>
                <a:path w="960119" h="175895">
                  <a:moveTo>
                    <a:pt x="8000" y="145161"/>
                  </a:moveTo>
                  <a:lnTo>
                    <a:pt x="38226" y="175387"/>
                  </a:lnTo>
                  <a:lnTo>
                    <a:pt x="48396" y="174813"/>
                  </a:lnTo>
                  <a:lnTo>
                    <a:pt x="79649" y="157099"/>
                  </a:lnTo>
                  <a:lnTo>
                    <a:pt x="38861" y="157099"/>
                  </a:lnTo>
                  <a:lnTo>
                    <a:pt x="32504" y="156340"/>
                  </a:lnTo>
                  <a:lnTo>
                    <a:pt x="25241" y="154082"/>
                  </a:lnTo>
                  <a:lnTo>
                    <a:pt x="17073" y="150348"/>
                  </a:lnTo>
                  <a:lnTo>
                    <a:pt x="8000" y="145161"/>
                  </a:lnTo>
                  <a:close/>
                </a:path>
                <a:path w="960119" h="175895">
                  <a:moveTo>
                    <a:pt x="42544" y="48132"/>
                  </a:moveTo>
                  <a:lnTo>
                    <a:pt x="3682" y="66706"/>
                  </a:lnTo>
                  <a:lnTo>
                    <a:pt x="762" y="80137"/>
                  </a:lnTo>
                  <a:lnTo>
                    <a:pt x="762" y="84074"/>
                  </a:lnTo>
                  <a:lnTo>
                    <a:pt x="1397" y="87756"/>
                  </a:lnTo>
                  <a:lnTo>
                    <a:pt x="2794" y="91059"/>
                  </a:lnTo>
                  <a:lnTo>
                    <a:pt x="4064" y="94487"/>
                  </a:lnTo>
                  <a:lnTo>
                    <a:pt x="39497" y="119252"/>
                  </a:lnTo>
                  <a:lnTo>
                    <a:pt x="48478" y="123828"/>
                  </a:lnTo>
                  <a:lnTo>
                    <a:pt x="54863" y="128809"/>
                  </a:lnTo>
                  <a:lnTo>
                    <a:pt x="58677" y="134219"/>
                  </a:lnTo>
                  <a:lnTo>
                    <a:pt x="59944" y="140080"/>
                  </a:lnTo>
                  <a:lnTo>
                    <a:pt x="58632" y="147508"/>
                  </a:lnTo>
                  <a:lnTo>
                    <a:pt x="54689" y="152828"/>
                  </a:lnTo>
                  <a:lnTo>
                    <a:pt x="48103" y="156029"/>
                  </a:lnTo>
                  <a:lnTo>
                    <a:pt x="38861" y="157099"/>
                  </a:lnTo>
                  <a:lnTo>
                    <a:pt x="79649" y="157099"/>
                  </a:lnTo>
                  <a:lnTo>
                    <a:pt x="81026" y="154924"/>
                  </a:lnTo>
                  <a:lnTo>
                    <a:pt x="83312" y="148024"/>
                  </a:lnTo>
                  <a:lnTo>
                    <a:pt x="84074" y="140207"/>
                  </a:lnTo>
                  <a:lnTo>
                    <a:pt x="84074" y="131825"/>
                  </a:lnTo>
                  <a:lnTo>
                    <a:pt x="55244" y="104393"/>
                  </a:lnTo>
                  <a:lnTo>
                    <a:pt x="29590" y="93217"/>
                  </a:lnTo>
                  <a:lnTo>
                    <a:pt x="24892" y="87249"/>
                  </a:lnTo>
                  <a:lnTo>
                    <a:pt x="24892" y="75564"/>
                  </a:lnTo>
                  <a:lnTo>
                    <a:pt x="26669" y="72516"/>
                  </a:lnTo>
                  <a:lnTo>
                    <a:pt x="30480" y="70103"/>
                  </a:lnTo>
                  <a:lnTo>
                    <a:pt x="34163" y="67690"/>
                  </a:lnTo>
                  <a:lnTo>
                    <a:pt x="38734" y="66420"/>
                  </a:lnTo>
                  <a:lnTo>
                    <a:pt x="74800" y="66420"/>
                  </a:lnTo>
                  <a:lnTo>
                    <a:pt x="77978" y="56514"/>
                  </a:lnTo>
                  <a:lnTo>
                    <a:pt x="67762" y="52847"/>
                  </a:lnTo>
                  <a:lnTo>
                    <a:pt x="58451" y="50228"/>
                  </a:lnTo>
                  <a:lnTo>
                    <a:pt x="50045" y="48656"/>
                  </a:lnTo>
                  <a:lnTo>
                    <a:pt x="42544" y="48132"/>
                  </a:lnTo>
                  <a:close/>
                </a:path>
                <a:path w="960119" h="175895">
                  <a:moveTo>
                    <a:pt x="74800" y="66420"/>
                  </a:moveTo>
                  <a:lnTo>
                    <a:pt x="44196" y="66420"/>
                  </a:lnTo>
                  <a:lnTo>
                    <a:pt x="51052" y="67063"/>
                  </a:lnTo>
                  <a:lnTo>
                    <a:pt x="57896" y="68992"/>
                  </a:lnTo>
                  <a:lnTo>
                    <a:pt x="64716" y="72207"/>
                  </a:lnTo>
                  <a:lnTo>
                    <a:pt x="71501" y="76707"/>
                  </a:lnTo>
                  <a:lnTo>
                    <a:pt x="74800" y="66420"/>
                  </a:lnTo>
                  <a:close/>
                </a:path>
                <a:path w="960119" h="175895">
                  <a:moveTo>
                    <a:pt x="130555" y="50418"/>
                  </a:moveTo>
                  <a:lnTo>
                    <a:pt x="107696" y="50418"/>
                  </a:lnTo>
                  <a:lnTo>
                    <a:pt x="107696" y="130937"/>
                  </a:lnTo>
                  <a:lnTo>
                    <a:pt x="125237" y="168904"/>
                  </a:lnTo>
                  <a:lnTo>
                    <a:pt x="151384" y="175387"/>
                  </a:lnTo>
                  <a:lnTo>
                    <a:pt x="158750" y="175387"/>
                  </a:lnTo>
                  <a:lnTo>
                    <a:pt x="189049" y="157099"/>
                  </a:lnTo>
                  <a:lnTo>
                    <a:pt x="156463" y="157099"/>
                  </a:lnTo>
                  <a:lnTo>
                    <a:pt x="145129" y="155315"/>
                  </a:lnTo>
                  <a:lnTo>
                    <a:pt x="137032" y="149971"/>
                  </a:lnTo>
                  <a:lnTo>
                    <a:pt x="132175" y="141079"/>
                  </a:lnTo>
                  <a:lnTo>
                    <a:pt x="130555" y="128650"/>
                  </a:lnTo>
                  <a:lnTo>
                    <a:pt x="130555" y="50418"/>
                  </a:lnTo>
                  <a:close/>
                </a:path>
                <a:path w="960119" h="175895">
                  <a:moveTo>
                    <a:pt x="212471" y="156082"/>
                  </a:moveTo>
                  <a:lnTo>
                    <a:pt x="189611" y="156082"/>
                  </a:lnTo>
                  <a:lnTo>
                    <a:pt x="189611" y="173100"/>
                  </a:lnTo>
                  <a:lnTo>
                    <a:pt x="212471" y="173100"/>
                  </a:lnTo>
                  <a:lnTo>
                    <a:pt x="212471" y="156082"/>
                  </a:lnTo>
                  <a:close/>
                </a:path>
                <a:path w="960119" h="175895">
                  <a:moveTo>
                    <a:pt x="212471" y="50418"/>
                  </a:moveTo>
                  <a:lnTo>
                    <a:pt x="189611" y="50418"/>
                  </a:lnTo>
                  <a:lnTo>
                    <a:pt x="189611" y="136525"/>
                  </a:lnTo>
                  <a:lnTo>
                    <a:pt x="187578" y="141986"/>
                  </a:lnTo>
                  <a:lnTo>
                    <a:pt x="183388" y="146685"/>
                  </a:lnTo>
                  <a:lnTo>
                    <a:pt x="177165" y="150875"/>
                  </a:lnTo>
                  <a:lnTo>
                    <a:pt x="170942" y="154939"/>
                  </a:lnTo>
                  <a:lnTo>
                    <a:pt x="164084" y="157099"/>
                  </a:lnTo>
                  <a:lnTo>
                    <a:pt x="189049" y="157099"/>
                  </a:lnTo>
                  <a:lnTo>
                    <a:pt x="189611" y="156082"/>
                  </a:lnTo>
                  <a:lnTo>
                    <a:pt x="212471" y="156082"/>
                  </a:lnTo>
                  <a:lnTo>
                    <a:pt x="212471" y="50418"/>
                  </a:lnTo>
                  <a:close/>
                </a:path>
                <a:path w="960119" h="175895">
                  <a:moveTo>
                    <a:pt x="267715" y="50418"/>
                  </a:moveTo>
                  <a:lnTo>
                    <a:pt x="244855" y="50418"/>
                  </a:lnTo>
                  <a:lnTo>
                    <a:pt x="244855" y="173100"/>
                  </a:lnTo>
                  <a:lnTo>
                    <a:pt x="267715" y="173100"/>
                  </a:lnTo>
                  <a:lnTo>
                    <a:pt x="267715" y="102742"/>
                  </a:lnTo>
                  <a:lnTo>
                    <a:pt x="268287" y="95502"/>
                  </a:lnTo>
                  <a:lnTo>
                    <a:pt x="270001" y="88820"/>
                  </a:lnTo>
                  <a:lnTo>
                    <a:pt x="272859" y="82686"/>
                  </a:lnTo>
                  <a:lnTo>
                    <a:pt x="276859" y="77088"/>
                  </a:lnTo>
                  <a:lnTo>
                    <a:pt x="282828" y="69976"/>
                  </a:lnTo>
                  <a:lnTo>
                    <a:pt x="267715" y="69976"/>
                  </a:lnTo>
                  <a:lnTo>
                    <a:pt x="267715" y="50418"/>
                  </a:lnTo>
                  <a:close/>
                </a:path>
                <a:path w="960119" h="175895">
                  <a:moveTo>
                    <a:pt x="315279" y="66420"/>
                  </a:moveTo>
                  <a:lnTo>
                    <a:pt x="303149" y="66420"/>
                  </a:lnTo>
                  <a:lnTo>
                    <a:pt x="308101" y="68072"/>
                  </a:lnTo>
                  <a:lnTo>
                    <a:pt x="313055" y="71374"/>
                  </a:lnTo>
                  <a:lnTo>
                    <a:pt x="315279" y="66420"/>
                  </a:lnTo>
                  <a:close/>
                </a:path>
                <a:path w="960119" h="175895">
                  <a:moveTo>
                    <a:pt x="308990" y="48132"/>
                  </a:moveTo>
                  <a:lnTo>
                    <a:pt x="304926" y="48132"/>
                  </a:lnTo>
                  <a:lnTo>
                    <a:pt x="293326" y="49492"/>
                  </a:lnTo>
                  <a:lnTo>
                    <a:pt x="283273" y="53578"/>
                  </a:lnTo>
                  <a:lnTo>
                    <a:pt x="274744" y="60402"/>
                  </a:lnTo>
                  <a:lnTo>
                    <a:pt x="267715" y="69976"/>
                  </a:lnTo>
                  <a:lnTo>
                    <a:pt x="282828" y="69976"/>
                  </a:lnTo>
                  <a:lnTo>
                    <a:pt x="289940" y="66420"/>
                  </a:lnTo>
                  <a:lnTo>
                    <a:pt x="315279" y="66420"/>
                  </a:lnTo>
                  <a:lnTo>
                    <a:pt x="322580" y="50164"/>
                  </a:lnTo>
                  <a:lnTo>
                    <a:pt x="314959" y="48767"/>
                  </a:lnTo>
                  <a:lnTo>
                    <a:pt x="308990" y="48132"/>
                  </a:lnTo>
                  <a:close/>
                </a:path>
                <a:path w="960119" h="175895">
                  <a:moveTo>
                    <a:pt x="372236" y="68706"/>
                  </a:moveTo>
                  <a:lnTo>
                    <a:pt x="349376" y="68706"/>
                  </a:lnTo>
                  <a:lnTo>
                    <a:pt x="349376" y="173100"/>
                  </a:lnTo>
                  <a:lnTo>
                    <a:pt x="372236" y="173100"/>
                  </a:lnTo>
                  <a:lnTo>
                    <a:pt x="372236" y="68706"/>
                  </a:lnTo>
                  <a:close/>
                </a:path>
                <a:path w="960119" h="175895">
                  <a:moveTo>
                    <a:pt x="398526" y="50418"/>
                  </a:moveTo>
                  <a:lnTo>
                    <a:pt x="330707" y="50418"/>
                  </a:lnTo>
                  <a:lnTo>
                    <a:pt x="330707" y="68706"/>
                  </a:lnTo>
                  <a:lnTo>
                    <a:pt x="398526" y="68706"/>
                  </a:lnTo>
                  <a:lnTo>
                    <a:pt x="398526" y="50418"/>
                  </a:lnTo>
                  <a:close/>
                </a:path>
                <a:path w="960119" h="175895">
                  <a:moveTo>
                    <a:pt x="400303" y="0"/>
                  </a:moveTo>
                  <a:lnTo>
                    <a:pt x="393700" y="0"/>
                  </a:lnTo>
                  <a:lnTo>
                    <a:pt x="384196" y="853"/>
                  </a:lnTo>
                  <a:lnTo>
                    <a:pt x="352425" y="29368"/>
                  </a:lnTo>
                  <a:lnTo>
                    <a:pt x="349376" y="50418"/>
                  </a:lnTo>
                  <a:lnTo>
                    <a:pt x="372236" y="50418"/>
                  </a:lnTo>
                  <a:lnTo>
                    <a:pt x="371855" y="48132"/>
                  </a:lnTo>
                  <a:lnTo>
                    <a:pt x="371728" y="36194"/>
                  </a:lnTo>
                  <a:lnTo>
                    <a:pt x="374015" y="29844"/>
                  </a:lnTo>
                  <a:lnTo>
                    <a:pt x="378459" y="24764"/>
                  </a:lnTo>
                  <a:lnTo>
                    <a:pt x="383032" y="19812"/>
                  </a:lnTo>
                  <a:lnTo>
                    <a:pt x="388747" y="17272"/>
                  </a:lnTo>
                  <a:lnTo>
                    <a:pt x="409611" y="17272"/>
                  </a:lnTo>
                  <a:lnTo>
                    <a:pt x="415163" y="3555"/>
                  </a:lnTo>
                  <a:lnTo>
                    <a:pt x="407542" y="1142"/>
                  </a:lnTo>
                  <a:lnTo>
                    <a:pt x="400303" y="0"/>
                  </a:lnTo>
                  <a:close/>
                </a:path>
                <a:path w="960119" h="175895">
                  <a:moveTo>
                    <a:pt x="409611" y="17272"/>
                  </a:moveTo>
                  <a:lnTo>
                    <a:pt x="399796" y="17272"/>
                  </a:lnTo>
                  <a:lnTo>
                    <a:pt x="404113" y="18034"/>
                  </a:lnTo>
                  <a:lnTo>
                    <a:pt x="408686" y="19557"/>
                  </a:lnTo>
                  <a:lnTo>
                    <a:pt x="409611" y="17272"/>
                  </a:lnTo>
                  <a:close/>
                </a:path>
                <a:path w="960119" h="175895">
                  <a:moveTo>
                    <a:pt x="489584" y="94361"/>
                  </a:moveTo>
                  <a:lnTo>
                    <a:pt x="484759" y="94361"/>
                  </a:lnTo>
                  <a:lnTo>
                    <a:pt x="472092" y="95170"/>
                  </a:lnTo>
                  <a:lnTo>
                    <a:pt x="433570" y="114075"/>
                  </a:lnTo>
                  <a:lnTo>
                    <a:pt x="423926" y="138811"/>
                  </a:lnTo>
                  <a:lnTo>
                    <a:pt x="424616" y="146290"/>
                  </a:lnTo>
                  <a:lnTo>
                    <a:pt x="453977" y="174740"/>
                  </a:lnTo>
                  <a:lnTo>
                    <a:pt x="461263" y="175387"/>
                  </a:lnTo>
                  <a:lnTo>
                    <a:pt x="474529" y="174363"/>
                  </a:lnTo>
                  <a:lnTo>
                    <a:pt x="485949" y="171291"/>
                  </a:lnTo>
                  <a:lnTo>
                    <a:pt x="495536" y="166171"/>
                  </a:lnTo>
                  <a:lnTo>
                    <a:pt x="503301" y="159003"/>
                  </a:lnTo>
                  <a:lnTo>
                    <a:pt x="526573" y="159003"/>
                  </a:lnTo>
                  <a:lnTo>
                    <a:pt x="526206" y="158241"/>
                  </a:lnTo>
                  <a:lnTo>
                    <a:pt x="470407" y="158241"/>
                  </a:lnTo>
                  <a:lnTo>
                    <a:pt x="460073" y="157031"/>
                  </a:lnTo>
                  <a:lnTo>
                    <a:pt x="452691" y="153415"/>
                  </a:lnTo>
                  <a:lnTo>
                    <a:pt x="448262" y="147419"/>
                  </a:lnTo>
                  <a:lnTo>
                    <a:pt x="446786" y="139064"/>
                  </a:lnTo>
                  <a:lnTo>
                    <a:pt x="446786" y="131317"/>
                  </a:lnTo>
                  <a:lnTo>
                    <a:pt x="486028" y="110489"/>
                  </a:lnTo>
                  <a:lnTo>
                    <a:pt x="524001" y="110489"/>
                  </a:lnTo>
                  <a:lnTo>
                    <a:pt x="523912" y="97409"/>
                  </a:lnTo>
                  <a:lnTo>
                    <a:pt x="501142" y="97409"/>
                  </a:lnTo>
                  <a:lnTo>
                    <a:pt x="495046" y="95376"/>
                  </a:lnTo>
                  <a:lnTo>
                    <a:pt x="489584" y="94361"/>
                  </a:lnTo>
                  <a:close/>
                </a:path>
                <a:path w="960119" h="175895">
                  <a:moveTo>
                    <a:pt x="526573" y="159003"/>
                  </a:moveTo>
                  <a:lnTo>
                    <a:pt x="503301" y="159003"/>
                  </a:lnTo>
                  <a:lnTo>
                    <a:pt x="505332" y="164845"/>
                  </a:lnTo>
                  <a:lnTo>
                    <a:pt x="508634" y="169037"/>
                  </a:lnTo>
                  <a:lnTo>
                    <a:pt x="513207" y="171450"/>
                  </a:lnTo>
                  <a:lnTo>
                    <a:pt x="517905" y="173989"/>
                  </a:lnTo>
                  <a:lnTo>
                    <a:pt x="524763" y="175260"/>
                  </a:lnTo>
                  <a:lnTo>
                    <a:pt x="534161" y="175260"/>
                  </a:lnTo>
                  <a:lnTo>
                    <a:pt x="534161" y="164337"/>
                  </a:lnTo>
                  <a:lnTo>
                    <a:pt x="527430" y="160781"/>
                  </a:lnTo>
                  <a:lnTo>
                    <a:pt x="526573" y="159003"/>
                  </a:lnTo>
                  <a:close/>
                </a:path>
                <a:path w="960119" h="175895">
                  <a:moveTo>
                    <a:pt x="524001" y="110489"/>
                  </a:moveTo>
                  <a:lnTo>
                    <a:pt x="488823" y="110489"/>
                  </a:lnTo>
                  <a:lnTo>
                    <a:pt x="493903" y="111251"/>
                  </a:lnTo>
                  <a:lnTo>
                    <a:pt x="501142" y="112775"/>
                  </a:lnTo>
                  <a:lnTo>
                    <a:pt x="501142" y="142493"/>
                  </a:lnTo>
                  <a:lnTo>
                    <a:pt x="494214" y="149348"/>
                  </a:lnTo>
                  <a:lnTo>
                    <a:pt x="486775" y="154273"/>
                  </a:lnTo>
                  <a:lnTo>
                    <a:pt x="478835" y="157245"/>
                  </a:lnTo>
                  <a:lnTo>
                    <a:pt x="470407" y="158241"/>
                  </a:lnTo>
                  <a:lnTo>
                    <a:pt x="526206" y="158241"/>
                  </a:lnTo>
                  <a:lnTo>
                    <a:pt x="524001" y="153669"/>
                  </a:lnTo>
                  <a:lnTo>
                    <a:pt x="524001" y="110489"/>
                  </a:lnTo>
                  <a:close/>
                </a:path>
                <a:path w="960119" h="175895">
                  <a:moveTo>
                    <a:pt x="517051" y="67563"/>
                  </a:moveTo>
                  <a:lnTo>
                    <a:pt x="473201" y="67563"/>
                  </a:lnTo>
                  <a:lnTo>
                    <a:pt x="485443" y="69423"/>
                  </a:lnTo>
                  <a:lnTo>
                    <a:pt x="494172" y="75009"/>
                  </a:lnTo>
                  <a:lnTo>
                    <a:pt x="499401" y="84333"/>
                  </a:lnTo>
                  <a:lnTo>
                    <a:pt x="501142" y="97409"/>
                  </a:lnTo>
                  <a:lnTo>
                    <a:pt x="523912" y="97409"/>
                  </a:lnTo>
                  <a:lnTo>
                    <a:pt x="523214" y="86469"/>
                  </a:lnTo>
                  <a:lnTo>
                    <a:pt x="520842" y="75930"/>
                  </a:lnTo>
                  <a:lnTo>
                    <a:pt x="517051" y="67563"/>
                  </a:lnTo>
                  <a:close/>
                </a:path>
                <a:path w="960119" h="175895">
                  <a:moveTo>
                    <a:pt x="470534" y="48132"/>
                  </a:moveTo>
                  <a:lnTo>
                    <a:pt x="463550" y="48132"/>
                  </a:lnTo>
                  <a:lnTo>
                    <a:pt x="456311" y="49275"/>
                  </a:lnTo>
                  <a:lnTo>
                    <a:pt x="440944" y="54101"/>
                  </a:lnTo>
                  <a:lnTo>
                    <a:pt x="434975" y="57023"/>
                  </a:lnTo>
                  <a:lnTo>
                    <a:pt x="430657" y="60325"/>
                  </a:lnTo>
                  <a:lnTo>
                    <a:pt x="440309" y="78612"/>
                  </a:lnTo>
                  <a:lnTo>
                    <a:pt x="446662" y="73779"/>
                  </a:lnTo>
                  <a:lnTo>
                    <a:pt x="454279" y="70326"/>
                  </a:lnTo>
                  <a:lnTo>
                    <a:pt x="463133" y="68254"/>
                  </a:lnTo>
                  <a:lnTo>
                    <a:pt x="473201" y="67563"/>
                  </a:lnTo>
                  <a:lnTo>
                    <a:pt x="517051" y="67563"/>
                  </a:lnTo>
                  <a:lnTo>
                    <a:pt x="516876" y="67177"/>
                  </a:lnTo>
                  <a:lnTo>
                    <a:pt x="511301" y="60198"/>
                  </a:lnTo>
                  <a:lnTo>
                    <a:pt x="503985" y="54883"/>
                  </a:lnTo>
                  <a:lnTo>
                    <a:pt x="494776" y="51117"/>
                  </a:lnTo>
                  <a:lnTo>
                    <a:pt x="483637" y="48875"/>
                  </a:lnTo>
                  <a:lnTo>
                    <a:pt x="470534" y="48132"/>
                  </a:lnTo>
                  <a:close/>
                </a:path>
                <a:path w="960119" h="175895">
                  <a:moveTo>
                    <a:pt x="625094" y="48132"/>
                  </a:moveTo>
                  <a:lnTo>
                    <a:pt x="618363" y="48132"/>
                  </a:lnTo>
                  <a:lnTo>
                    <a:pt x="603668" y="49230"/>
                  </a:lnTo>
                  <a:lnTo>
                    <a:pt x="561653" y="75434"/>
                  </a:lnTo>
                  <a:lnTo>
                    <a:pt x="551688" y="112902"/>
                  </a:lnTo>
                  <a:lnTo>
                    <a:pt x="552759" y="126545"/>
                  </a:lnTo>
                  <a:lnTo>
                    <a:pt x="577996" y="165903"/>
                  </a:lnTo>
                  <a:lnTo>
                    <a:pt x="612394" y="175387"/>
                  </a:lnTo>
                  <a:lnTo>
                    <a:pt x="625447" y="174674"/>
                  </a:lnTo>
                  <a:lnTo>
                    <a:pt x="637381" y="172545"/>
                  </a:lnTo>
                  <a:lnTo>
                    <a:pt x="648219" y="169011"/>
                  </a:lnTo>
                  <a:lnTo>
                    <a:pt x="657986" y="164084"/>
                  </a:lnTo>
                  <a:lnTo>
                    <a:pt x="654566" y="157099"/>
                  </a:lnTo>
                  <a:lnTo>
                    <a:pt x="617982" y="157099"/>
                  </a:lnTo>
                  <a:lnTo>
                    <a:pt x="608540" y="156384"/>
                  </a:lnTo>
                  <a:lnTo>
                    <a:pt x="578469" y="131921"/>
                  </a:lnTo>
                  <a:lnTo>
                    <a:pt x="575690" y="112902"/>
                  </a:lnTo>
                  <a:lnTo>
                    <a:pt x="576379" y="102691"/>
                  </a:lnTo>
                  <a:lnTo>
                    <a:pt x="599503" y="69548"/>
                  </a:lnTo>
                  <a:lnTo>
                    <a:pt x="616203" y="66420"/>
                  </a:lnTo>
                  <a:lnTo>
                    <a:pt x="652741" y="66420"/>
                  </a:lnTo>
                  <a:lnTo>
                    <a:pt x="657225" y="60325"/>
                  </a:lnTo>
                  <a:lnTo>
                    <a:pt x="653542" y="57530"/>
                  </a:lnTo>
                  <a:lnTo>
                    <a:pt x="647826" y="54737"/>
                  </a:lnTo>
                  <a:lnTo>
                    <a:pt x="632332" y="49402"/>
                  </a:lnTo>
                  <a:lnTo>
                    <a:pt x="625094" y="48132"/>
                  </a:lnTo>
                  <a:close/>
                </a:path>
                <a:path w="960119" h="175895">
                  <a:moveTo>
                    <a:pt x="648969" y="145668"/>
                  </a:moveTo>
                  <a:lnTo>
                    <a:pt x="641163" y="150669"/>
                  </a:lnTo>
                  <a:lnTo>
                    <a:pt x="633323" y="154257"/>
                  </a:lnTo>
                  <a:lnTo>
                    <a:pt x="625624" y="156386"/>
                  </a:lnTo>
                  <a:lnTo>
                    <a:pt x="617982" y="157099"/>
                  </a:lnTo>
                  <a:lnTo>
                    <a:pt x="654566" y="157099"/>
                  </a:lnTo>
                  <a:lnTo>
                    <a:pt x="648969" y="145668"/>
                  </a:lnTo>
                  <a:close/>
                </a:path>
                <a:path w="960119" h="175895">
                  <a:moveTo>
                    <a:pt x="652741" y="66420"/>
                  </a:moveTo>
                  <a:lnTo>
                    <a:pt x="621919" y="66420"/>
                  </a:lnTo>
                  <a:lnTo>
                    <a:pt x="627761" y="67437"/>
                  </a:lnTo>
                  <a:lnTo>
                    <a:pt x="633603" y="69341"/>
                  </a:lnTo>
                  <a:lnTo>
                    <a:pt x="639572" y="71374"/>
                  </a:lnTo>
                  <a:lnTo>
                    <a:pt x="643636" y="73532"/>
                  </a:lnTo>
                  <a:lnTo>
                    <a:pt x="645922" y="75691"/>
                  </a:lnTo>
                  <a:lnTo>
                    <a:pt x="652741" y="66420"/>
                  </a:lnTo>
                  <a:close/>
                </a:path>
                <a:path w="960119" h="175895">
                  <a:moveTo>
                    <a:pt x="733932" y="48132"/>
                  </a:moveTo>
                  <a:lnTo>
                    <a:pt x="692911" y="64515"/>
                  </a:lnTo>
                  <a:lnTo>
                    <a:pt x="674802" y="98752"/>
                  </a:lnTo>
                  <a:lnTo>
                    <a:pt x="673607" y="113156"/>
                  </a:lnTo>
                  <a:lnTo>
                    <a:pt x="674776" y="127009"/>
                  </a:lnTo>
                  <a:lnTo>
                    <a:pt x="701353" y="166546"/>
                  </a:lnTo>
                  <a:lnTo>
                    <a:pt x="733678" y="175387"/>
                  </a:lnTo>
                  <a:lnTo>
                    <a:pt x="741943" y="175079"/>
                  </a:lnTo>
                  <a:lnTo>
                    <a:pt x="780542" y="161925"/>
                  </a:lnTo>
                  <a:lnTo>
                    <a:pt x="777584" y="157099"/>
                  </a:lnTo>
                  <a:lnTo>
                    <a:pt x="738124" y="157099"/>
                  </a:lnTo>
                  <a:lnTo>
                    <a:pt x="729934" y="156458"/>
                  </a:lnTo>
                  <a:lnTo>
                    <a:pt x="698394" y="124007"/>
                  </a:lnTo>
                  <a:lnTo>
                    <a:pt x="697611" y="113791"/>
                  </a:lnTo>
                  <a:lnTo>
                    <a:pt x="790575" y="113791"/>
                  </a:lnTo>
                  <a:lnTo>
                    <a:pt x="791717" y="109854"/>
                  </a:lnTo>
                  <a:lnTo>
                    <a:pt x="792353" y="105410"/>
                  </a:lnTo>
                  <a:lnTo>
                    <a:pt x="792353" y="100584"/>
                  </a:lnTo>
                  <a:lnTo>
                    <a:pt x="792136" y="98043"/>
                  </a:lnTo>
                  <a:lnTo>
                    <a:pt x="698246" y="98043"/>
                  </a:lnTo>
                  <a:lnTo>
                    <a:pt x="699134" y="89153"/>
                  </a:lnTo>
                  <a:lnTo>
                    <a:pt x="735076" y="66420"/>
                  </a:lnTo>
                  <a:lnTo>
                    <a:pt x="780193" y="66420"/>
                  </a:lnTo>
                  <a:lnTo>
                    <a:pt x="777113" y="62864"/>
                  </a:lnTo>
                  <a:lnTo>
                    <a:pt x="768562" y="56384"/>
                  </a:lnTo>
                  <a:lnTo>
                    <a:pt x="758523" y="51784"/>
                  </a:lnTo>
                  <a:lnTo>
                    <a:pt x="746984" y="49041"/>
                  </a:lnTo>
                  <a:lnTo>
                    <a:pt x="733932" y="48132"/>
                  </a:lnTo>
                  <a:close/>
                </a:path>
                <a:path w="960119" h="175895">
                  <a:moveTo>
                    <a:pt x="770890" y="146176"/>
                  </a:moveTo>
                  <a:lnTo>
                    <a:pt x="763912" y="150937"/>
                  </a:lnTo>
                  <a:lnTo>
                    <a:pt x="756126" y="154352"/>
                  </a:lnTo>
                  <a:lnTo>
                    <a:pt x="747529" y="156410"/>
                  </a:lnTo>
                  <a:lnTo>
                    <a:pt x="738124" y="157099"/>
                  </a:lnTo>
                  <a:lnTo>
                    <a:pt x="777584" y="157099"/>
                  </a:lnTo>
                  <a:lnTo>
                    <a:pt x="770890" y="146176"/>
                  </a:lnTo>
                  <a:close/>
                </a:path>
                <a:path w="960119" h="175895">
                  <a:moveTo>
                    <a:pt x="780193" y="66420"/>
                  </a:moveTo>
                  <a:lnTo>
                    <a:pt x="735076" y="66420"/>
                  </a:lnTo>
                  <a:lnTo>
                    <a:pt x="742836" y="67018"/>
                  </a:lnTo>
                  <a:lnTo>
                    <a:pt x="749728" y="68818"/>
                  </a:lnTo>
                  <a:lnTo>
                    <a:pt x="769619" y="98043"/>
                  </a:lnTo>
                  <a:lnTo>
                    <a:pt x="792136" y="98043"/>
                  </a:lnTo>
                  <a:lnTo>
                    <a:pt x="791400" y="89386"/>
                  </a:lnTo>
                  <a:lnTo>
                    <a:pt x="788543" y="79390"/>
                  </a:lnTo>
                  <a:lnTo>
                    <a:pt x="783780" y="70562"/>
                  </a:lnTo>
                  <a:lnTo>
                    <a:pt x="780193" y="66420"/>
                  </a:lnTo>
                  <a:close/>
                </a:path>
                <a:path w="960119" h="175895">
                  <a:moveTo>
                    <a:pt x="815721" y="145161"/>
                  </a:moveTo>
                  <a:lnTo>
                    <a:pt x="845947" y="175387"/>
                  </a:lnTo>
                  <a:lnTo>
                    <a:pt x="856116" y="174813"/>
                  </a:lnTo>
                  <a:lnTo>
                    <a:pt x="887369" y="157099"/>
                  </a:lnTo>
                  <a:lnTo>
                    <a:pt x="846582" y="157099"/>
                  </a:lnTo>
                  <a:lnTo>
                    <a:pt x="840224" y="156340"/>
                  </a:lnTo>
                  <a:lnTo>
                    <a:pt x="832961" y="154082"/>
                  </a:lnTo>
                  <a:lnTo>
                    <a:pt x="824793" y="150348"/>
                  </a:lnTo>
                  <a:lnTo>
                    <a:pt x="815721" y="145161"/>
                  </a:lnTo>
                  <a:close/>
                </a:path>
                <a:path w="960119" h="175895">
                  <a:moveTo>
                    <a:pt x="850265" y="48132"/>
                  </a:moveTo>
                  <a:lnTo>
                    <a:pt x="811403" y="66706"/>
                  </a:lnTo>
                  <a:lnTo>
                    <a:pt x="808482" y="80137"/>
                  </a:lnTo>
                  <a:lnTo>
                    <a:pt x="808482" y="84074"/>
                  </a:lnTo>
                  <a:lnTo>
                    <a:pt x="809117" y="87756"/>
                  </a:lnTo>
                  <a:lnTo>
                    <a:pt x="810513" y="91059"/>
                  </a:lnTo>
                  <a:lnTo>
                    <a:pt x="811784" y="94487"/>
                  </a:lnTo>
                  <a:lnTo>
                    <a:pt x="847217" y="119252"/>
                  </a:lnTo>
                  <a:lnTo>
                    <a:pt x="856198" y="123828"/>
                  </a:lnTo>
                  <a:lnTo>
                    <a:pt x="862583" y="128809"/>
                  </a:lnTo>
                  <a:lnTo>
                    <a:pt x="866397" y="134219"/>
                  </a:lnTo>
                  <a:lnTo>
                    <a:pt x="867663" y="140080"/>
                  </a:lnTo>
                  <a:lnTo>
                    <a:pt x="866352" y="147508"/>
                  </a:lnTo>
                  <a:lnTo>
                    <a:pt x="862409" y="152828"/>
                  </a:lnTo>
                  <a:lnTo>
                    <a:pt x="855823" y="156029"/>
                  </a:lnTo>
                  <a:lnTo>
                    <a:pt x="846582" y="157099"/>
                  </a:lnTo>
                  <a:lnTo>
                    <a:pt x="887369" y="157099"/>
                  </a:lnTo>
                  <a:lnTo>
                    <a:pt x="888746" y="154924"/>
                  </a:lnTo>
                  <a:lnTo>
                    <a:pt x="891032" y="148024"/>
                  </a:lnTo>
                  <a:lnTo>
                    <a:pt x="891794" y="140207"/>
                  </a:lnTo>
                  <a:lnTo>
                    <a:pt x="891794" y="131825"/>
                  </a:lnTo>
                  <a:lnTo>
                    <a:pt x="862965" y="104393"/>
                  </a:lnTo>
                  <a:lnTo>
                    <a:pt x="837311" y="93217"/>
                  </a:lnTo>
                  <a:lnTo>
                    <a:pt x="832611" y="87249"/>
                  </a:lnTo>
                  <a:lnTo>
                    <a:pt x="832611" y="75564"/>
                  </a:lnTo>
                  <a:lnTo>
                    <a:pt x="834390" y="72516"/>
                  </a:lnTo>
                  <a:lnTo>
                    <a:pt x="838200" y="70103"/>
                  </a:lnTo>
                  <a:lnTo>
                    <a:pt x="841882" y="67690"/>
                  </a:lnTo>
                  <a:lnTo>
                    <a:pt x="846455" y="66420"/>
                  </a:lnTo>
                  <a:lnTo>
                    <a:pt x="882520" y="66420"/>
                  </a:lnTo>
                  <a:lnTo>
                    <a:pt x="885698" y="56514"/>
                  </a:lnTo>
                  <a:lnTo>
                    <a:pt x="875482" y="52847"/>
                  </a:lnTo>
                  <a:lnTo>
                    <a:pt x="866171" y="50228"/>
                  </a:lnTo>
                  <a:lnTo>
                    <a:pt x="857765" y="48656"/>
                  </a:lnTo>
                  <a:lnTo>
                    <a:pt x="850265" y="48132"/>
                  </a:lnTo>
                  <a:close/>
                </a:path>
                <a:path w="960119" h="175895">
                  <a:moveTo>
                    <a:pt x="882520" y="66420"/>
                  </a:moveTo>
                  <a:lnTo>
                    <a:pt x="851915" y="66420"/>
                  </a:lnTo>
                  <a:lnTo>
                    <a:pt x="858772" y="67063"/>
                  </a:lnTo>
                  <a:lnTo>
                    <a:pt x="865616" y="68992"/>
                  </a:lnTo>
                  <a:lnTo>
                    <a:pt x="872436" y="72207"/>
                  </a:lnTo>
                  <a:lnTo>
                    <a:pt x="879221" y="76707"/>
                  </a:lnTo>
                  <a:lnTo>
                    <a:pt x="882520" y="66420"/>
                  </a:lnTo>
                  <a:close/>
                </a:path>
                <a:path w="960119" h="175895">
                  <a:moveTo>
                    <a:pt x="946530" y="140842"/>
                  </a:moveTo>
                  <a:lnTo>
                    <a:pt x="936498" y="140842"/>
                  </a:lnTo>
                  <a:lnTo>
                    <a:pt x="932307" y="142620"/>
                  </a:lnTo>
                  <a:lnTo>
                    <a:pt x="928751" y="145923"/>
                  </a:lnTo>
                  <a:lnTo>
                    <a:pt x="925194" y="149351"/>
                  </a:lnTo>
                  <a:lnTo>
                    <a:pt x="923417" y="153288"/>
                  </a:lnTo>
                  <a:lnTo>
                    <a:pt x="923417" y="162813"/>
                  </a:lnTo>
                  <a:lnTo>
                    <a:pt x="925194" y="166877"/>
                  </a:lnTo>
                  <a:lnTo>
                    <a:pt x="932307" y="173736"/>
                  </a:lnTo>
                  <a:lnTo>
                    <a:pt x="936498" y="175387"/>
                  </a:lnTo>
                  <a:lnTo>
                    <a:pt x="946530" y="175387"/>
                  </a:lnTo>
                  <a:lnTo>
                    <a:pt x="950722" y="173736"/>
                  </a:lnTo>
                  <a:lnTo>
                    <a:pt x="957834" y="166877"/>
                  </a:lnTo>
                  <a:lnTo>
                    <a:pt x="959611" y="162813"/>
                  </a:lnTo>
                  <a:lnTo>
                    <a:pt x="959611" y="153288"/>
                  </a:lnTo>
                  <a:lnTo>
                    <a:pt x="957834" y="149351"/>
                  </a:lnTo>
                  <a:lnTo>
                    <a:pt x="954278" y="145923"/>
                  </a:lnTo>
                  <a:lnTo>
                    <a:pt x="950722" y="142620"/>
                  </a:lnTo>
                  <a:lnTo>
                    <a:pt x="946530" y="140842"/>
                  </a:lnTo>
                  <a:close/>
                </a:path>
              </a:pathLst>
            </a:custGeom>
            <a:solidFill>
              <a:srgbClr val="D5D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927100" y="4669154"/>
            <a:ext cx="6388100" cy="3487420"/>
          </a:xfrm>
          <a:custGeom>
            <a:avLst/>
            <a:gdLst/>
            <a:ahLst/>
            <a:cxnLst/>
            <a:rect l="l" t="t" r="r" b="b"/>
            <a:pathLst>
              <a:path w="6388100" h="3487420">
                <a:moveTo>
                  <a:pt x="5883909" y="0"/>
                </a:moveTo>
                <a:lnTo>
                  <a:pt x="503555" y="0"/>
                </a:lnTo>
                <a:lnTo>
                  <a:pt x="455041" y="2286"/>
                </a:lnTo>
                <a:lnTo>
                  <a:pt x="407924" y="9017"/>
                </a:lnTo>
                <a:lnTo>
                  <a:pt x="362203" y="20066"/>
                </a:lnTo>
                <a:lnTo>
                  <a:pt x="318274" y="35179"/>
                </a:lnTo>
                <a:lnTo>
                  <a:pt x="276250" y="54102"/>
                </a:lnTo>
                <a:lnTo>
                  <a:pt x="236385" y="76581"/>
                </a:lnTo>
                <a:lnTo>
                  <a:pt x="198881" y="102616"/>
                </a:lnTo>
                <a:lnTo>
                  <a:pt x="163944" y="131699"/>
                </a:lnTo>
                <a:lnTo>
                  <a:pt x="131787" y="163830"/>
                </a:lnTo>
                <a:lnTo>
                  <a:pt x="102628" y="198755"/>
                </a:lnTo>
                <a:lnTo>
                  <a:pt x="76669" y="236347"/>
                </a:lnTo>
                <a:lnTo>
                  <a:pt x="54114" y="276225"/>
                </a:lnTo>
                <a:lnTo>
                  <a:pt x="35204" y="318135"/>
                </a:lnTo>
                <a:lnTo>
                  <a:pt x="20116" y="362077"/>
                </a:lnTo>
                <a:lnTo>
                  <a:pt x="9080" y="407797"/>
                </a:lnTo>
                <a:lnTo>
                  <a:pt x="2298" y="454914"/>
                </a:lnTo>
                <a:lnTo>
                  <a:pt x="0" y="503428"/>
                </a:lnTo>
                <a:lnTo>
                  <a:pt x="0" y="2983572"/>
                </a:lnTo>
                <a:lnTo>
                  <a:pt x="2298" y="3032074"/>
                </a:lnTo>
                <a:lnTo>
                  <a:pt x="9080" y="3079267"/>
                </a:lnTo>
                <a:lnTo>
                  <a:pt x="20116" y="3124936"/>
                </a:lnTo>
                <a:lnTo>
                  <a:pt x="35204" y="3168891"/>
                </a:lnTo>
                <a:lnTo>
                  <a:pt x="54114" y="3210902"/>
                </a:lnTo>
                <a:lnTo>
                  <a:pt x="76669" y="3250768"/>
                </a:lnTo>
                <a:lnTo>
                  <a:pt x="102628" y="3288271"/>
                </a:lnTo>
                <a:lnTo>
                  <a:pt x="131787" y="3323209"/>
                </a:lnTo>
                <a:lnTo>
                  <a:pt x="163944" y="3355352"/>
                </a:lnTo>
                <a:lnTo>
                  <a:pt x="198881" y="3384524"/>
                </a:lnTo>
                <a:lnTo>
                  <a:pt x="236385" y="3410470"/>
                </a:lnTo>
                <a:lnTo>
                  <a:pt x="276250" y="3433013"/>
                </a:lnTo>
                <a:lnTo>
                  <a:pt x="318274" y="3451934"/>
                </a:lnTo>
                <a:lnTo>
                  <a:pt x="362203" y="3467016"/>
                </a:lnTo>
                <a:lnTo>
                  <a:pt x="407924" y="3478049"/>
                </a:lnTo>
                <a:lnTo>
                  <a:pt x="455041" y="3484825"/>
                </a:lnTo>
                <a:lnTo>
                  <a:pt x="503555" y="3487129"/>
                </a:lnTo>
                <a:lnTo>
                  <a:pt x="5883909" y="3487129"/>
                </a:lnTo>
                <a:lnTo>
                  <a:pt x="5932424" y="3484825"/>
                </a:lnTo>
                <a:lnTo>
                  <a:pt x="5979668" y="3478049"/>
                </a:lnTo>
                <a:lnTo>
                  <a:pt x="6025260" y="3467016"/>
                </a:lnTo>
                <a:lnTo>
                  <a:pt x="6069330" y="3451934"/>
                </a:lnTo>
                <a:lnTo>
                  <a:pt x="6111240" y="3433013"/>
                </a:lnTo>
                <a:lnTo>
                  <a:pt x="6151118" y="3410470"/>
                </a:lnTo>
                <a:lnTo>
                  <a:pt x="6188709" y="3384524"/>
                </a:lnTo>
                <a:lnTo>
                  <a:pt x="6223634" y="3355352"/>
                </a:lnTo>
                <a:lnTo>
                  <a:pt x="6255766" y="3323209"/>
                </a:lnTo>
                <a:lnTo>
                  <a:pt x="6284976" y="3288271"/>
                </a:lnTo>
                <a:lnTo>
                  <a:pt x="6310883" y="3250768"/>
                </a:lnTo>
                <a:lnTo>
                  <a:pt x="6333490" y="3210902"/>
                </a:lnTo>
                <a:lnTo>
                  <a:pt x="6352413" y="3168891"/>
                </a:lnTo>
                <a:lnTo>
                  <a:pt x="6367526" y="3124936"/>
                </a:lnTo>
                <a:lnTo>
                  <a:pt x="6378575" y="3079267"/>
                </a:lnTo>
                <a:lnTo>
                  <a:pt x="6385306" y="3032074"/>
                </a:lnTo>
                <a:lnTo>
                  <a:pt x="6387592" y="2983572"/>
                </a:lnTo>
                <a:lnTo>
                  <a:pt x="6387592" y="503428"/>
                </a:lnTo>
                <a:lnTo>
                  <a:pt x="6385306" y="454914"/>
                </a:lnTo>
                <a:lnTo>
                  <a:pt x="6378575" y="407797"/>
                </a:lnTo>
                <a:lnTo>
                  <a:pt x="6367526" y="362077"/>
                </a:lnTo>
                <a:lnTo>
                  <a:pt x="6352413" y="318135"/>
                </a:lnTo>
                <a:lnTo>
                  <a:pt x="6333490" y="276225"/>
                </a:lnTo>
                <a:lnTo>
                  <a:pt x="6310883" y="236347"/>
                </a:lnTo>
                <a:lnTo>
                  <a:pt x="6284976" y="198755"/>
                </a:lnTo>
                <a:lnTo>
                  <a:pt x="6255766" y="163830"/>
                </a:lnTo>
                <a:lnTo>
                  <a:pt x="6223634" y="131699"/>
                </a:lnTo>
                <a:lnTo>
                  <a:pt x="6188709" y="102616"/>
                </a:lnTo>
                <a:lnTo>
                  <a:pt x="6151118" y="76581"/>
                </a:lnTo>
                <a:lnTo>
                  <a:pt x="6111240" y="54102"/>
                </a:lnTo>
                <a:lnTo>
                  <a:pt x="6069330" y="35179"/>
                </a:lnTo>
                <a:lnTo>
                  <a:pt x="6025260" y="20066"/>
                </a:lnTo>
                <a:lnTo>
                  <a:pt x="5979668" y="9017"/>
                </a:lnTo>
                <a:lnTo>
                  <a:pt x="5932424" y="2286"/>
                </a:lnTo>
                <a:lnTo>
                  <a:pt x="5883909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307083" y="4837252"/>
            <a:ext cx="306895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u="heavy" spc="-5" dirty="0">
                <a:solidFill>
                  <a:srgbClr val="D5D2CC"/>
                </a:solidFill>
                <a:uFill>
                  <a:solidFill>
                    <a:srgbClr val="D5D2CC"/>
                  </a:solidFill>
                </a:uFill>
                <a:latin typeface="Calibri"/>
                <a:cs typeface="Calibri"/>
              </a:rPr>
              <a:t>Reduced</a:t>
            </a:r>
            <a:r>
              <a:rPr sz="2100" b="1" u="heavy" spc="-50" dirty="0">
                <a:solidFill>
                  <a:srgbClr val="D5D2CC"/>
                </a:solidFill>
                <a:uFill>
                  <a:solidFill>
                    <a:srgbClr val="D5D2CC"/>
                  </a:solidFill>
                </a:uFill>
                <a:latin typeface="Calibri"/>
                <a:cs typeface="Calibri"/>
              </a:rPr>
              <a:t> </a:t>
            </a:r>
            <a:r>
              <a:rPr sz="2100" b="1" u="heavy" spc="-5" dirty="0">
                <a:solidFill>
                  <a:srgbClr val="D5D2CC"/>
                </a:solidFill>
                <a:uFill>
                  <a:solidFill>
                    <a:srgbClr val="D5D2CC"/>
                  </a:solidFill>
                </a:uFill>
                <a:latin typeface="Calibri"/>
                <a:cs typeface="Calibri"/>
              </a:rPr>
              <a:t>Earth</a:t>
            </a:r>
            <a:r>
              <a:rPr sz="2100" b="1" u="heavy" spc="-45" dirty="0">
                <a:solidFill>
                  <a:srgbClr val="D5D2CC"/>
                </a:solidFill>
                <a:uFill>
                  <a:solidFill>
                    <a:srgbClr val="D5D2CC"/>
                  </a:solidFill>
                </a:uFill>
                <a:latin typeface="Calibri"/>
                <a:cs typeface="Calibri"/>
              </a:rPr>
              <a:t> </a:t>
            </a:r>
            <a:r>
              <a:rPr sz="2100" b="1" u="heavy" spc="-15" dirty="0">
                <a:solidFill>
                  <a:srgbClr val="D5D2CC"/>
                </a:solidFill>
                <a:uFill>
                  <a:solidFill>
                    <a:srgbClr val="D5D2CC"/>
                  </a:solidFill>
                </a:uFill>
                <a:latin typeface="Calibri"/>
                <a:cs typeface="Calibri"/>
              </a:rPr>
              <a:t>Dependence</a:t>
            </a:r>
            <a:endParaRPr sz="21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11147" y="5205095"/>
            <a:ext cx="5588000" cy="2885440"/>
            <a:chOff x="1311147" y="5205095"/>
            <a:chExt cx="5588000" cy="2885440"/>
          </a:xfrm>
        </p:grpSpPr>
        <p:sp>
          <p:nvSpPr>
            <p:cNvPr id="27" name="object 27"/>
            <p:cNvSpPr/>
            <p:nvPr/>
          </p:nvSpPr>
          <p:spPr>
            <a:xfrm>
              <a:off x="1311148" y="5205094"/>
              <a:ext cx="4001770" cy="175895"/>
            </a:xfrm>
            <a:custGeom>
              <a:avLst/>
              <a:gdLst/>
              <a:ahLst/>
              <a:cxnLst/>
              <a:rect l="l" t="t" r="r" b="b"/>
              <a:pathLst>
                <a:path w="4001770" h="175895">
                  <a:moveTo>
                    <a:pt x="144399" y="173101"/>
                  </a:moveTo>
                  <a:lnTo>
                    <a:pt x="130568" y="137668"/>
                  </a:lnTo>
                  <a:lnTo>
                    <a:pt x="124015" y="120904"/>
                  </a:lnTo>
                  <a:lnTo>
                    <a:pt x="98679" y="55981"/>
                  </a:lnTo>
                  <a:lnTo>
                    <a:pt x="98679" y="120904"/>
                  </a:lnTo>
                  <a:lnTo>
                    <a:pt x="46355" y="120904"/>
                  </a:lnTo>
                  <a:lnTo>
                    <a:pt x="73660" y="46990"/>
                  </a:lnTo>
                  <a:lnTo>
                    <a:pt x="98679" y="120904"/>
                  </a:lnTo>
                  <a:lnTo>
                    <a:pt x="98679" y="55981"/>
                  </a:lnTo>
                  <a:lnTo>
                    <a:pt x="95173" y="46990"/>
                  </a:lnTo>
                  <a:lnTo>
                    <a:pt x="77978" y="2921"/>
                  </a:lnTo>
                  <a:lnTo>
                    <a:pt x="71628" y="2921"/>
                  </a:lnTo>
                  <a:lnTo>
                    <a:pt x="0" y="173101"/>
                  </a:lnTo>
                  <a:lnTo>
                    <a:pt x="26924" y="173101"/>
                  </a:lnTo>
                  <a:lnTo>
                    <a:pt x="39878" y="137668"/>
                  </a:lnTo>
                  <a:lnTo>
                    <a:pt x="105537" y="137668"/>
                  </a:lnTo>
                  <a:lnTo>
                    <a:pt x="117602" y="173101"/>
                  </a:lnTo>
                  <a:lnTo>
                    <a:pt x="144399" y="173101"/>
                  </a:lnTo>
                  <a:close/>
                </a:path>
                <a:path w="4001770" h="175895">
                  <a:moveTo>
                    <a:pt x="264033" y="50419"/>
                  </a:moveTo>
                  <a:lnTo>
                    <a:pt x="241173" y="50419"/>
                  </a:lnTo>
                  <a:lnTo>
                    <a:pt x="241173" y="136525"/>
                  </a:lnTo>
                  <a:lnTo>
                    <a:pt x="239141" y="141986"/>
                  </a:lnTo>
                  <a:lnTo>
                    <a:pt x="234950" y="146685"/>
                  </a:lnTo>
                  <a:lnTo>
                    <a:pt x="228727" y="150876"/>
                  </a:lnTo>
                  <a:lnTo>
                    <a:pt x="222504" y="154940"/>
                  </a:lnTo>
                  <a:lnTo>
                    <a:pt x="215646" y="157099"/>
                  </a:lnTo>
                  <a:lnTo>
                    <a:pt x="208026" y="157099"/>
                  </a:lnTo>
                  <a:lnTo>
                    <a:pt x="196684" y="155321"/>
                  </a:lnTo>
                  <a:lnTo>
                    <a:pt x="188595" y="149974"/>
                  </a:lnTo>
                  <a:lnTo>
                    <a:pt x="183730" y="141084"/>
                  </a:lnTo>
                  <a:lnTo>
                    <a:pt x="182118" y="128651"/>
                  </a:lnTo>
                  <a:lnTo>
                    <a:pt x="182118" y="50419"/>
                  </a:lnTo>
                  <a:lnTo>
                    <a:pt x="159258" y="50419"/>
                  </a:lnTo>
                  <a:lnTo>
                    <a:pt x="159258" y="130937"/>
                  </a:lnTo>
                  <a:lnTo>
                    <a:pt x="159969" y="140995"/>
                  </a:lnTo>
                  <a:lnTo>
                    <a:pt x="184277" y="172516"/>
                  </a:lnTo>
                  <a:lnTo>
                    <a:pt x="202946" y="175387"/>
                  </a:lnTo>
                  <a:lnTo>
                    <a:pt x="210312" y="175387"/>
                  </a:lnTo>
                  <a:lnTo>
                    <a:pt x="240601" y="157099"/>
                  </a:lnTo>
                  <a:lnTo>
                    <a:pt x="241173" y="156083"/>
                  </a:lnTo>
                  <a:lnTo>
                    <a:pt x="241173" y="173101"/>
                  </a:lnTo>
                  <a:lnTo>
                    <a:pt x="264033" y="173101"/>
                  </a:lnTo>
                  <a:lnTo>
                    <a:pt x="264033" y="156083"/>
                  </a:lnTo>
                  <a:lnTo>
                    <a:pt x="264033" y="50419"/>
                  </a:lnTo>
                  <a:close/>
                </a:path>
                <a:path w="4001770" h="175895">
                  <a:moveTo>
                    <a:pt x="370332" y="171958"/>
                  </a:moveTo>
                  <a:lnTo>
                    <a:pt x="367665" y="157099"/>
                  </a:lnTo>
                  <a:lnTo>
                    <a:pt x="366903" y="152781"/>
                  </a:lnTo>
                  <a:lnTo>
                    <a:pt x="360680" y="155702"/>
                  </a:lnTo>
                  <a:lnTo>
                    <a:pt x="354584" y="157099"/>
                  </a:lnTo>
                  <a:lnTo>
                    <a:pt x="340614" y="157099"/>
                  </a:lnTo>
                  <a:lnTo>
                    <a:pt x="334772" y="154940"/>
                  </a:lnTo>
                  <a:lnTo>
                    <a:pt x="327533" y="146177"/>
                  </a:lnTo>
                  <a:lnTo>
                    <a:pt x="325628" y="138811"/>
                  </a:lnTo>
                  <a:lnTo>
                    <a:pt x="325628" y="67564"/>
                  </a:lnTo>
                  <a:lnTo>
                    <a:pt x="361061" y="67564"/>
                  </a:lnTo>
                  <a:lnTo>
                    <a:pt x="361061" y="50419"/>
                  </a:lnTo>
                  <a:lnTo>
                    <a:pt x="325628" y="50419"/>
                  </a:lnTo>
                  <a:lnTo>
                    <a:pt x="325628" y="16383"/>
                  </a:lnTo>
                  <a:lnTo>
                    <a:pt x="302768" y="24638"/>
                  </a:lnTo>
                  <a:lnTo>
                    <a:pt x="302768" y="50419"/>
                  </a:lnTo>
                  <a:lnTo>
                    <a:pt x="287909" y="50419"/>
                  </a:lnTo>
                  <a:lnTo>
                    <a:pt x="287909" y="67564"/>
                  </a:lnTo>
                  <a:lnTo>
                    <a:pt x="302768" y="67564"/>
                  </a:lnTo>
                  <a:lnTo>
                    <a:pt x="302768" y="137287"/>
                  </a:lnTo>
                  <a:lnTo>
                    <a:pt x="303428" y="145148"/>
                  </a:lnTo>
                  <a:lnTo>
                    <a:pt x="331774" y="174726"/>
                  </a:lnTo>
                  <a:lnTo>
                    <a:pt x="339090" y="175387"/>
                  </a:lnTo>
                  <a:lnTo>
                    <a:pt x="347446" y="175183"/>
                  </a:lnTo>
                  <a:lnTo>
                    <a:pt x="355422" y="174536"/>
                  </a:lnTo>
                  <a:lnTo>
                    <a:pt x="363029" y="173469"/>
                  </a:lnTo>
                  <a:lnTo>
                    <a:pt x="370332" y="171958"/>
                  </a:lnTo>
                  <a:close/>
                </a:path>
                <a:path w="4001770" h="175895">
                  <a:moveTo>
                    <a:pt x="500380" y="111506"/>
                  </a:moveTo>
                  <a:lnTo>
                    <a:pt x="499414" y="97383"/>
                  </a:lnTo>
                  <a:lnTo>
                    <a:pt x="496544" y="84924"/>
                  </a:lnTo>
                  <a:lnTo>
                    <a:pt x="491744" y="74091"/>
                  </a:lnTo>
                  <a:lnTo>
                    <a:pt x="485660" y="65786"/>
                  </a:lnTo>
                  <a:lnTo>
                    <a:pt x="485013" y="64897"/>
                  </a:lnTo>
                  <a:lnTo>
                    <a:pt x="476605" y="57569"/>
                  </a:lnTo>
                  <a:lnTo>
                    <a:pt x="476250" y="57391"/>
                  </a:lnTo>
                  <a:lnTo>
                    <a:pt x="476250" y="111506"/>
                  </a:lnTo>
                  <a:lnTo>
                    <a:pt x="475678" y="121627"/>
                  </a:lnTo>
                  <a:lnTo>
                    <a:pt x="456374" y="154546"/>
                  </a:lnTo>
                  <a:lnTo>
                    <a:pt x="442087" y="157607"/>
                  </a:lnTo>
                  <a:lnTo>
                    <a:pt x="427075" y="154736"/>
                  </a:lnTo>
                  <a:lnTo>
                    <a:pt x="416356" y="146088"/>
                  </a:lnTo>
                  <a:lnTo>
                    <a:pt x="409930" y="131686"/>
                  </a:lnTo>
                  <a:lnTo>
                    <a:pt x="407797" y="111506"/>
                  </a:lnTo>
                  <a:lnTo>
                    <a:pt x="408381" y="101409"/>
                  </a:lnTo>
                  <a:lnTo>
                    <a:pt x="434657" y="66548"/>
                  </a:lnTo>
                  <a:lnTo>
                    <a:pt x="442087" y="65786"/>
                  </a:lnTo>
                  <a:lnTo>
                    <a:pt x="457009" y="68656"/>
                  </a:lnTo>
                  <a:lnTo>
                    <a:pt x="467690" y="77216"/>
                  </a:lnTo>
                  <a:lnTo>
                    <a:pt x="474103" y="91503"/>
                  </a:lnTo>
                  <a:lnTo>
                    <a:pt x="476250" y="111506"/>
                  </a:lnTo>
                  <a:lnTo>
                    <a:pt x="476250" y="57391"/>
                  </a:lnTo>
                  <a:lnTo>
                    <a:pt x="466636" y="52324"/>
                  </a:lnTo>
                  <a:lnTo>
                    <a:pt x="455129" y="49187"/>
                  </a:lnTo>
                  <a:lnTo>
                    <a:pt x="442087" y="48133"/>
                  </a:lnTo>
                  <a:lnTo>
                    <a:pt x="429577" y="49212"/>
                  </a:lnTo>
                  <a:lnTo>
                    <a:pt x="392785" y="74968"/>
                  </a:lnTo>
                  <a:lnTo>
                    <a:pt x="383794" y="111506"/>
                  </a:lnTo>
                  <a:lnTo>
                    <a:pt x="384746" y="125425"/>
                  </a:lnTo>
                  <a:lnTo>
                    <a:pt x="407606" y="165696"/>
                  </a:lnTo>
                  <a:lnTo>
                    <a:pt x="442087" y="175387"/>
                  </a:lnTo>
                  <a:lnTo>
                    <a:pt x="454875" y="174320"/>
                  </a:lnTo>
                  <a:lnTo>
                    <a:pt x="466255" y="171094"/>
                  </a:lnTo>
                  <a:lnTo>
                    <a:pt x="476173" y="165747"/>
                  </a:lnTo>
                  <a:lnTo>
                    <a:pt x="484759" y="158242"/>
                  </a:lnTo>
                  <a:lnTo>
                    <a:pt x="485216" y="157607"/>
                  </a:lnTo>
                  <a:lnTo>
                    <a:pt x="491591" y="148894"/>
                  </a:lnTo>
                  <a:lnTo>
                    <a:pt x="496468" y="137972"/>
                  </a:lnTo>
                  <a:lnTo>
                    <a:pt x="499402" y="125514"/>
                  </a:lnTo>
                  <a:lnTo>
                    <a:pt x="500380" y="111506"/>
                  </a:lnTo>
                  <a:close/>
                </a:path>
                <a:path w="4001770" h="175895">
                  <a:moveTo>
                    <a:pt x="626872" y="97155"/>
                  </a:moveTo>
                  <a:lnTo>
                    <a:pt x="624217" y="75679"/>
                  </a:lnTo>
                  <a:lnTo>
                    <a:pt x="619429" y="66421"/>
                  </a:lnTo>
                  <a:lnTo>
                    <a:pt x="619302" y="66167"/>
                  </a:lnTo>
                  <a:lnTo>
                    <a:pt x="616292" y="60363"/>
                  </a:lnTo>
                  <a:lnTo>
                    <a:pt x="603072" y="51193"/>
                  </a:lnTo>
                  <a:lnTo>
                    <a:pt x="584581" y="48133"/>
                  </a:lnTo>
                  <a:lnTo>
                    <a:pt x="572617" y="49263"/>
                  </a:lnTo>
                  <a:lnTo>
                    <a:pt x="562483" y="52628"/>
                  </a:lnTo>
                  <a:lnTo>
                    <a:pt x="554139" y="58267"/>
                  </a:lnTo>
                  <a:lnTo>
                    <a:pt x="547624" y="66167"/>
                  </a:lnTo>
                  <a:lnTo>
                    <a:pt x="540385" y="50419"/>
                  </a:lnTo>
                  <a:lnTo>
                    <a:pt x="524764" y="50419"/>
                  </a:lnTo>
                  <a:lnTo>
                    <a:pt x="524764" y="173101"/>
                  </a:lnTo>
                  <a:lnTo>
                    <a:pt x="547624" y="173101"/>
                  </a:lnTo>
                  <a:lnTo>
                    <a:pt x="547624" y="81915"/>
                  </a:lnTo>
                  <a:lnTo>
                    <a:pt x="550672" y="77470"/>
                  </a:lnTo>
                  <a:lnTo>
                    <a:pt x="554990" y="73914"/>
                  </a:lnTo>
                  <a:lnTo>
                    <a:pt x="560705" y="70866"/>
                  </a:lnTo>
                  <a:lnTo>
                    <a:pt x="566420" y="67945"/>
                  </a:lnTo>
                  <a:lnTo>
                    <a:pt x="571881" y="66421"/>
                  </a:lnTo>
                  <a:lnTo>
                    <a:pt x="586740" y="66421"/>
                  </a:lnTo>
                  <a:lnTo>
                    <a:pt x="604012" y="101727"/>
                  </a:lnTo>
                  <a:lnTo>
                    <a:pt x="604012" y="173101"/>
                  </a:lnTo>
                  <a:lnTo>
                    <a:pt x="626872" y="173101"/>
                  </a:lnTo>
                  <a:lnTo>
                    <a:pt x="626872" y="97155"/>
                  </a:lnTo>
                  <a:close/>
                </a:path>
                <a:path w="4001770" h="175895">
                  <a:moveTo>
                    <a:pt x="767080" y="111506"/>
                  </a:moveTo>
                  <a:lnTo>
                    <a:pt x="766114" y="97383"/>
                  </a:lnTo>
                  <a:lnTo>
                    <a:pt x="763244" y="84924"/>
                  </a:lnTo>
                  <a:lnTo>
                    <a:pt x="758444" y="74091"/>
                  </a:lnTo>
                  <a:lnTo>
                    <a:pt x="752360" y="65786"/>
                  </a:lnTo>
                  <a:lnTo>
                    <a:pt x="751713" y="64897"/>
                  </a:lnTo>
                  <a:lnTo>
                    <a:pt x="743305" y="57569"/>
                  </a:lnTo>
                  <a:lnTo>
                    <a:pt x="742950" y="57391"/>
                  </a:lnTo>
                  <a:lnTo>
                    <a:pt x="742950" y="111506"/>
                  </a:lnTo>
                  <a:lnTo>
                    <a:pt x="742378" y="121627"/>
                  </a:lnTo>
                  <a:lnTo>
                    <a:pt x="723074" y="154546"/>
                  </a:lnTo>
                  <a:lnTo>
                    <a:pt x="708787" y="157607"/>
                  </a:lnTo>
                  <a:lnTo>
                    <a:pt x="693775" y="154736"/>
                  </a:lnTo>
                  <a:lnTo>
                    <a:pt x="683056" y="146088"/>
                  </a:lnTo>
                  <a:lnTo>
                    <a:pt x="676630" y="131686"/>
                  </a:lnTo>
                  <a:lnTo>
                    <a:pt x="674497" y="111506"/>
                  </a:lnTo>
                  <a:lnTo>
                    <a:pt x="675081" y="101409"/>
                  </a:lnTo>
                  <a:lnTo>
                    <a:pt x="701357" y="66548"/>
                  </a:lnTo>
                  <a:lnTo>
                    <a:pt x="708787" y="65786"/>
                  </a:lnTo>
                  <a:lnTo>
                    <a:pt x="723709" y="68656"/>
                  </a:lnTo>
                  <a:lnTo>
                    <a:pt x="734390" y="77216"/>
                  </a:lnTo>
                  <a:lnTo>
                    <a:pt x="740803" y="91503"/>
                  </a:lnTo>
                  <a:lnTo>
                    <a:pt x="742950" y="111506"/>
                  </a:lnTo>
                  <a:lnTo>
                    <a:pt x="742950" y="57391"/>
                  </a:lnTo>
                  <a:lnTo>
                    <a:pt x="733336" y="52324"/>
                  </a:lnTo>
                  <a:lnTo>
                    <a:pt x="721829" y="49187"/>
                  </a:lnTo>
                  <a:lnTo>
                    <a:pt x="708787" y="48133"/>
                  </a:lnTo>
                  <a:lnTo>
                    <a:pt x="696277" y="49212"/>
                  </a:lnTo>
                  <a:lnTo>
                    <a:pt x="659485" y="74968"/>
                  </a:lnTo>
                  <a:lnTo>
                    <a:pt x="650494" y="111506"/>
                  </a:lnTo>
                  <a:lnTo>
                    <a:pt x="651446" y="125425"/>
                  </a:lnTo>
                  <a:lnTo>
                    <a:pt x="674306" y="165696"/>
                  </a:lnTo>
                  <a:lnTo>
                    <a:pt x="708787" y="175387"/>
                  </a:lnTo>
                  <a:lnTo>
                    <a:pt x="721575" y="174320"/>
                  </a:lnTo>
                  <a:lnTo>
                    <a:pt x="732955" y="171094"/>
                  </a:lnTo>
                  <a:lnTo>
                    <a:pt x="742873" y="165747"/>
                  </a:lnTo>
                  <a:lnTo>
                    <a:pt x="751459" y="158242"/>
                  </a:lnTo>
                  <a:lnTo>
                    <a:pt x="751916" y="157607"/>
                  </a:lnTo>
                  <a:lnTo>
                    <a:pt x="758291" y="148894"/>
                  </a:lnTo>
                  <a:lnTo>
                    <a:pt x="763168" y="137972"/>
                  </a:lnTo>
                  <a:lnTo>
                    <a:pt x="766102" y="125514"/>
                  </a:lnTo>
                  <a:lnTo>
                    <a:pt x="767080" y="111506"/>
                  </a:lnTo>
                  <a:close/>
                </a:path>
                <a:path w="4001770" h="175895">
                  <a:moveTo>
                    <a:pt x="965073" y="91059"/>
                  </a:moveTo>
                  <a:lnTo>
                    <a:pt x="948067" y="54406"/>
                  </a:lnTo>
                  <a:lnTo>
                    <a:pt x="923163" y="48133"/>
                  </a:lnTo>
                  <a:lnTo>
                    <a:pt x="915797" y="48133"/>
                  </a:lnTo>
                  <a:lnTo>
                    <a:pt x="908558" y="49657"/>
                  </a:lnTo>
                  <a:lnTo>
                    <a:pt x="901573" y="52832"/>
                  </a:lnTo>
                  <a:lnTo>
                    <a:pt x="894715" y="55880"/>
                  </a:lnTo>
                  <a:lnTo>
                    <a:pt x="889889" y="59817"/>
                  </a:lnTo>
                  <a:lnTo>
                    <a:pt x="887349" y="64516"/>
                  </a:lnTo>
                  <a:lnTo>
                    <a:pt x="880770" y="57353"/>
                  </a:lnTo>
                  <a:lnTo>
                    <a:pt x="872121" y="52235"/>
                  </a:lnTo>
                  <a:lnTo>
                    <a:pt x="861390" y="49161"/>
                  </a:lnTo>
                  <a:lnTo>
                    <a:pt x="848614" y="48133"/>
                  </a:lnTo>
                  <a:lnTo>
                    <a:pt x="839050" y="49161"/>
                  </a:lnTo>
                  <a:lnTo>
                    <a:pt x="830364" y="52235"/>
                  </a:lnTo>
                  <a:lnTo>
                    <a:pt x="822515" y="57353"/>
                  </a:lnTo>
                  <a:lnTo>
                    <a:pt x="815467" y="64516"/>
                  </a:lnTo>
                  <a:lnTo>
                    <a:pt x="807847" y="50419"/>
                  </a:lnTo>
                  <a:lnTo>
                    <a:pt x="792988" y="50419"/>
                  </a:lnTo>
                  <a:lnTo>
                    <a:pt x="792988" y="173101"/>
                  </a:lnTo>
                  <a:lnTo>
                    <a:pt x="815848" y="173101"/>
                  </a:lnTo>
                  <a:lnTo>
                    <a:pt x="815848" y="82550"/>
                  </a:lnTo>
                  <a:lnTo>
                    <a:pt x="818007" y="78486"/>
                  </a:lnTo>
                  <a:lnTo>
                    <a:pt x="821690" y="74803"/>
                  </a:lnTo>
                  <a:lnTo>
                    <a:pt x="826897" y="71501"/>
                  </a:lnTo>
                  <a:lnTo>
                    <a:pt x="831977" y="68072"/>
                  </a:lnTo>
                  <a:lnTo>
                    <a:pt x="836930" y="66421"/>
                  </a:lnTo>
                  <a:lnTo>
                    <a:pt x="849376" y="66421"/>
                  </a:lnTo>
                  <a:lnTo>
                    <a:pt x="855599" y="68199"/>
                  </a:lnTo>
                  <a:lnTo>
                    <a:pt x="865251" y="75057"/>
                  </a:lnTo>
                  <a:lnTo>
                    <a:pt x="867537" y="79883"/>
                  </a:lnTo>
                  <a:lnTo>
                    <a:pt x="867537" y="173101"/>
                  </a:lnTo>
                  <a:lnTo>
                    <a:pt x="890397" y="173101"/>
                  </a:lnTo>
                  <a:lnTo>
                    <a:pt x="890397" y="82296"/>
                  </a:lnTo>
                  <a:lnTo>
                    <a:pt x="892175" y="78232"/>
                  </a:lnTo>
                  <a:lnTo>
                    <a:pt x="895477" y="74549"/>
                  </a:lnTo>
                  <a:lnTo>
                    <a:pt x="900303" y="71247"/>
                  </a:lnTo>
                  <a:lnTo>
                    <a:pt x="905129" y="68072"/>
                  </a:lnTo>
                  <a:lnTo>
                    <a:pt x="910336" y="66421"/>
                  </a:lnTo>
                  <a:lnTo>
                    <a:pt x="915797" y="66421"/>
                  </a:lnTo>
                  <a:lnTo>
                    <a:pt x="927366" y="68237"/>
                  </a:lnTo>
                  <a:lnTo>
                    <a:pt x="935621" y="73660"/>
                  </a:lnTo>
                  <a:lnTo>
                    <a:pt x="940562" y="82715"/>
                  </a:lnTo>
                  <a:lnTo>
                    <a:pt x="942213" y="95377"/>
                  </a:lnTo>
                  <a:lnTo>
                    <a:pt x="942213" y="173101"/>
                  </a:lnTo>
                  <a:lnTo>
                    <a:pt x="965073" y="173101"/>
                  </a:lnTo>
                  <a:lnTo>
                    <a:pt x="965073" y="91059"/>
                  </a:lnTo>
                  <a:close/>
                </a:path>
                <a:path w="4001770" h="175895">
                  <a:moveTo>
                    <a:pt x="1103884" y="111506"/>
                  </a:moveTo>
                  <a:lnTo>
                    <a:pt x="1102918" y="97383"/>
                  </a:lnTo>
                  <a:lnTo>
                    <a:pt x="1100048" y="84924"/>
                  </a:lnTo>
                  <a:lnTo>
                    <a:pt x="1095248" y="74091"/>
                  </a:lnTo>
                  <a:lnTo>
                    <a:pt x="1089164" y="65786"/>
                  </a:lnTo>
                  <a:lnTo>
                    <a:pt x="1088517" y="64897"/>
                  </a:lnTo>
                  <a:lnTo>
                    <a:pt x="1080109" y="57569"/>
                  </a:lnTo>
                  <a:lnTo>
                    <a:pt x="1079754" y="57391"/>
                  </a:lnTo>
                  <a:lnTo>
                    <a:pt x="1079754" y="111506"/>
                  </a:lnTo>
                  <a:lnTo>
                    <a:pt x="1079182" y="121627"/>
                  </a:lnTo>
                  <a:lnTo>
                    <a:pt x="1059878" y="154546"/>
                  </a:lnTo>
                  <a:lnTo>
                    <a:pt x="1045591" y="157607"/>
                  </a:lnTo>
                  <a:lnTo>
                    <a:pt x="1030579" y="154736"/>
                  </a:lnTo>
                  <a:lnTo>
                    <a:pt x="1019873" y="146088"/>
                  </a:lnTo>
                  <a:lnTo>
                    <a:pt x="1013434" y="131686"/>
                  </a:lnTo>
                  <a:lnTo>
                    <a:pt x="1011301" y="111506"/>
                  </a:lnTo>
                  <a:lnTo>
                    <a:pt x="1011885" y="101409"/>
                  </a:lnTo>
                  <a:lnTo>
                    <a:pt x="1038161" y="66548"/>
                  </a:lnTo>
                  <a:lnTo>
                    <a:pt x="1045591" y="65786"/>
                  </a:lnTo>
                  <a:lnTo>
                    <a:pt x="1060513" y="68656"/>
                  </a:lnTo>
                  <a:lnTo>
                    <a:pt x="1071194" y="77216"/>
                  </a:lnTo>
                  <a:lnTo>
                    <a:pt x="1077607" y="91503"/>
                  </a:lnTo>
                  <a:lnTo>
                    <a:pt x="1079754" y="111506"/>
                  </a:lnTo>
                  <a:lnTo>
                    <a:pt x="1079754" y="57391"/>
                  </a:lnTo>
                  <a:lnTo>
                    <a:pt x="1070140" y="52324"/>
                  </a:lnTo>
                  <a:lnTo>
                    <a:pt x="1058633" y="49187"/>
                  </a:lnTo>
                  <a:lnTo>
                    <a:pt x="1045591" y="48133"/>
                  </a:lnTo>
                  <a:lnTo>
                    <a:pt x="1033081" y="49212"/>
                  </a:lnTo>
                  <a:lnTo>
                    <a:pt x="996289" y="74968"/>
                  </a:lnTo>
                  <a:lnTo>
                    <a:pt x="987298" y="111506"/>
                  </a:lnTo>
                  <a:lnTo>
                    <a:pt x="988250" y="125425"/>
                  </a:lnTo>
                  <a:lnTo>
                    <a:pt x="1011110" y="165696"/>
                  </a:lnTo>
                  <a:lnTo>
                    <a:pt x="1045591" y="175387"/>
                  </a:lnTo>
                  <a:lnTo>
                    <a:pt x="1058379" y="174320"/>
                  </a:lnTo>
                  <a:lnTo>
                    <a:pt x="1069759" y="171094"/>
                  </a:lnTo>
                  <a:lnTo>
                    <a:pt x="1079677" y="165747"/>
                  </a:lnTo>
                  <a:lnTo>
                    <a:pt x="1088263" y="158242"/>
                  </a:lnTo>
                  <a:lnTo>
                    <a:pt x="1088720" y="157607"/>
                  </a:lnTo>
                  <a:lnTo>
                    <a:pt x="1095095" y="148894"/>
                  </a:lnTo>
                  <a:lnTo>
                    <a:pt x="1099972" y="137972"/>
                  </a:lnTo>
                  <a:lnTo>
                    <a:pt x="1102906" y="125514"/>
                  </a:lnTo>
                  <a:lnTo>
                    <a:pt x="1103884" y="111506"/>
                  </a:lnTo>
                  <a:close/>
                </a:path>
                <a:path w="4001770" h="175895">
                  <a:moveTo>
                    <a:pt x="1231773" y="50419"/>
                  </a:moveTo>
                  <a:lnTo>
                    <a:pt x="1208913" y="50419"/>
                  </a:lnTo>
                  <a:lnTo>
                    <a:pt x="1208913" y="136525"/>
                  </a:lnTo>
                  <a:lnTo>
                    <a:pt x="1206881" y="141986"/>
                  </a:lnTo>
                  <a:lnTo>
                    <a:pt x="1202690" y="146685"/>
                  </a:lnTo>
                  <a:lnTo>
                    <a:pt x="1196467" y="150876"/>
                  </a:lnTo>
                  <a:lnTo>
                    <a:pt x="1190244" y="154940"/>
                  </a:lnTo>
                  <a:lnTo>
                    <a:pt x="1183386" y="157099"/>
                  </a:lnTo>
                  <a:lnTo>
                    <a:pt x="1175766" y="157099"/>
                  </a:lnTo>
                  <a:lnTo>
                    <a:pt x="1164424" y="155321"/>
                  </a:lnTo>
                  <a:lnTo>
                    <a:pt x="1156335" y="149974"/>
                  </a:lnTo>
                  <a:lnTo>
                    <a:pt x="1151470" y="141084"/>
                  </a:lnTo>
                  <a:lnTo>
                    <a:pt x="1149858" y="128651"/>
                  </a:lnTo>
                  <a:lnTo>
                    <a:pt x="1149858" y="50419"/>
                  </a:lnTo>
                  <a:lnTo>
                    <a:pt x="1126998" y="50419"/>
                  </a:lnTo>
                  <a:lnTo>
                    <a:pt x="1126998" y="130937"/>
                  </a:lnTo>
                  <a:lnTo>
                    <a:pt x="1127709" y="140995"/>
                  </a:lnTo>
                  <a:lnTo>
                    <a:pt x="1152017" y="172516"/>
                  </a:lnTo>
                  <a:lnTo>
                    <a:pt x="1170686" y="175387"/>
                  </a:lnTo>
                  <a:lnTo>
                    <a:pt x="1178052" y="175387"/>
                  </a:lnTo>
                  <a:lnTo>
                    <a:pt x="1208341" y="157099"/>
                  </a:lnTo>
                  <a:lnTo>
                    <a:pt x="1208913" y="156083"/>
                  </a:lnTo>
                  <a:lnTo>
                    <a:pt x="1208913" y="173101"/>
                  </a:lnTo>
                  <a:lnTo>
                    <a:pt x="1231773" y="173101"/>
                  </a:lnTo>
                  <a:lnTo>
                    <a:pt x="1231773" y="156083"/>
                  </a:lnTo>
                  <a:lnTo>
                    <a:pt x="1231773" y="50419"/>
                  </a:lnTo>
                  <a:close/>
                </a:path>
                <a:path w="4001770" h="175895">
                  <a:moveTo>
                    <a:pt x="1339596" y="131826"/>
                  </a:moveTo>
                  <a:lnTo>
                    <a:pt x="1310767" y="104394"/>
                  </a:lnTo>
                  <a:lnTo>
                    <a:pt x="1285113" y="93218"/>
                  </a:lnTo>
                  <a:lnTo>
                    <a:pt x="1280414" y="87249"/>
                  </a:lnTo>
                  <a:lnTo>
                    <a:pt x="1280414" y="75565"/>
                  </a:lnTo>
                  <a:lnTo>
                    <a:pt x="1282192" y="72517"/>
                  </a:lnTo>
                  <a:lnTo>
                    <a:pt x="1286002" y="70104"/>
                  </a:lnTo>
                  <a:lnTo>
                    <a:pt x="1289685" y="67691"/>
                  </a:lnTo>
                  <a:lnTo>
                    <a:pt x="1294257" y="66421"/>
                  </a:lnTo>
                  <a:lnTo>
                    <a:pt x="1299718" y="66421"/>
                  </a:lnTo>
                  <a:lnTo>
                    <a:pt x="1306563" y="67068"/>
                  </a:lnTo>
                  <a:lnTo>
                    <a:pt x="1313408" y="68999"/>
                  </a:lnTo>
                  <a:lnTo>
                    <a:pt x="1320228" y="72212"/>
                  </a:lnTo>
                  <a:lnTo>
                    <a:pt x="1327023" y="76708"/>
                  </a:lnTo>
                  <a:lnTo>
                    <a:pt x="1330312" y="66421"/>
                  </a:lnTo>
                  <a:lnTo>
                    <a:pt x="1298067" y="48133"/>
                  </a:lnTo>
                  <a:lnTo>
                    <a:pt x="1289177" y="48666"/>
                  </a:lnTo>
                  <a:lnTo>
                    <a:pt x="1257007" y="73025"/>
                  </a:lnTo>
                  <a:lnTo>
                    <a:pt x="1256284" y="80137"/>
                  </a:lnTo>
                  <a:lnTo>
                    <a:pt x="1256284" y="84074"/>
                  </a:lnTo>
                  <a:lnTo>
                    <a:pt x="1256919" y="87757"/>
                  </a:lnTo>
                  <a:lnTo>
                    <a:pt x="1258316" y="91059"/>
                  </a:lnTo>
                  <a:lnTo>
                    <a:pt x="1259586" y="94488"/>
                  </a:lnTo>
                  <a:lnTo>
                    <a:pt x="1295019" y="119253"/>
                  </a:lnTo>
                  <a:lnTo>
                    <a:pt x="1303997" y="123837"/>
                  </a:lnTo>
                  <a:lnTo>
                    <a:pt x="1310386" y="128816"/>
                  </a:lnTo>
                  <a:lnTo>
                    <a:pt x="1314196" y="134226"/>
                  </a:lnTo>
                  <a:lnTo>
                    <a:pt x="1315466" y="140081"/>
                  </a:lnTo>
                  <a:lnTo>
                    <a:pt x="1314145" y="147510"/>
                  </a:lnTo>
                  <a:lnTo>
                    <a:pt x="1310208" y="152831"/>
                  </a:lnTo>
                  <a:lnTo>
                    <a:pt x="1303616" y="156032"/>
                  </a:lnTo>
                  <a:lnTo>
                    <a:pt x="1294384" y="157099"/>
                  </a:lnTo>
                  <a:lnTo>
                    <a:pt x="1288021" y="156349"/>
                  </a:lnTo>
                  <a:lnTo>
                    <a:pt x="1280756" y="154089"/>
                  </a:lnTo>
                  <a:lnTo>
                    <a:pt x="1272590" y="150355"/>
                  </a:lnTo>
                  <a:lnTo>
                    <a:pt x="1263523" y="145161"/>
                  </a:lnTo>
                  <a:lnTo>
                    <a:pt x="1255522" y="165735"/>
                  </a:lnTo>
                  <a:lnTo>
                    <a:pt x="1264615" y="169976"/>
                  </a:lnTo>
                  <a:lnTo>
                    <a:pt x="1274013" y="172999"/>
                  </a:lnTo>
                  <a:lnTo>
                    <a:pt x="1283716" y="174790"/>
                  </a:lnTo>
                  <a:lnTo>
                    <a:pt x="1293749" y="175387"/>
                  </a:lnTo>
                  <a:lnTo>
                    <a:pt x="1303909" y="174815"/>
                  </a:lnTo>
                  <a:lnTo>
                    <a:pt x="1335163" y="157099"/>
                  </a:lnTo>
                  <a:lnTo>
                    <a:pt x="1336548" y="154927"/>
                  </a:lnTo>
                  <a:lnTo>
                    <a:pt x="1338834" y="148031"/>
                  </a:lnTo>
                  <a:lnTo>
                    <a:pt x="1339596" y="140208"/>
                  </a:lnTo>
                  <a:lnTo>
                    <a:pt x="1339596" y="131826"/>
                  </a:lnTo>
                  <a:close/>
                </a:path>
                <a:path w="4001770" h="175895">
                  <a:moveTo>
                    <a:pt x="1570863" y="173101"/>
                  </a:moveTo>
                  <a:lnTo>
                    <a:pt x="1557032" y="137668"/>
                  </a:lnTo>
                  <a:lnTo>
                    <a:pt x="1550479" y="120904"/>
                  </a:lnTo>
                  <a:lnTo>
                    <a:pt x="1525143" y="55981"/>
                  </a:lnTo>
                  <a:lnTo>
                    <a:pt x="1525143" y="120904"/>
                  </a:lnTo>
                  <a:lnTo>
                    <a:pt x="1472819" y="120904"/>
                  </a:lnTo>
                  <a:lnTo>
                    <a:pt x="1500124" y="46990"/>
                  </a:lnTo>
                  <a:lnTo>
                    <a:pt x="1525143" y="120904"/>
                  </a:lnTo>
                  <a:lnTo>
                    <a:pt x="1525143" y="55981"/>
                  </a:lnTo>
                  <a:lnTo>
                    <a:pt x="1521637" y="46990"/>
                  </a:lnTo>
                  <a:lnTo>
                    <a:pt x="1504442" y="2921"/>
                  </a:lnTo>
                  <a:lnTo>
                    <a:pt x="1498092" y="2921"/>
                  </a:lnTo>
                  <a:lnTo>
                    <a:pt x="1426464" y="173101"/>
                  </a:lnTo>
                  <a:lnTo>
                    <a:pt x="1453388" y="173101"/>
                  </a:lnTo>
                  <a:lnTo>
                    <a:pt x="1466342" y="137668"/>
                  </a:lnTo>
                  <a:lnTo>
                    <a:pt x="1532001" y="137668"/>
                  </a:lnTo>
                  <a:lnTo>
                    <a:pt x="1544066" y="173101"/>
                  </a:lnTo>
                  <a:lnTo>
                    <a:pt x="1570863" y="173101"/>
                  </a:lnTo>
                  <a:close/>
                </a:path>
                <a:path w="4001770" h="175895">
                  <a:moveTo>
                    <a:pt x="1744345" y="173101"/>
                  </a:moveTo>
                  <a:lnTo>
                    <a:pt x="1721421" y="65278"/>
                  </a:lnTo>
                  <a:lnTo>
                    <a:pt x="1708658" y="5207"/>
                  </a:lnTo>
                  <a:lnTo>
                    <a:pt x="1697863" y="5207"/>
                  </a:lnTo>
                  <a:lnTo>
                    <a:pt x="1659001" y="127762"/>
                  </a:lnTo>
                  <a:lnTo>
                    <a:pt x="1637626" y="65278"/>
                  </a:lnTo>
                  <a:lnTo>
                    <a:pt x="1617091" y="5207"/>
                  </a:lnTo>
                  <a:lnTo>
                    <a:pt x="1606169" y="5207"/>
                  </a:lnTo>
                  <a:lnTo>
                    <a:pt x="1573149" y="173101"/>
                  </a:lnTo>
                  <a:lnTo>
                    <a:pt x="1596009" y="173101"/>
                  </a:lnTo>
                  <a:lnTo>
                    <a:pt x="1616456" y="65278"/>
                  </a:lnTo>
                  <a:lnTo>
                    <a:pt x="1656080" y="175387"/>
                  </a:lnTo>
                  <a:lnTo>
                    <a:pt x="1662049" y="175387"/>
                  </a:lnTo>
                  <a:lnTo>
                    <a:pt x="1678686" y="127762"/>
                  </a:lnTo>
                  <a:lnTo>
                    <a:pt x="1700530" y="65278"/>
                  </a:lnTo>
                  <a:lnTo>
                    <a:pt x="1721485" y="173101"/>
                  </a:lnTo>
                  <a:lnTo>
                    <a:pt x="1744345" y="173101"/>
                  </a:lnTo>
                  <a:close/>
                </a:path>
                <a:path w="4001770" h="175895">
                  <a:moveTo>
                    <a:pt x="1939036" y="164338"/>
                  </a:moveTo>
                  <a:lnTo>
                    <a:pt x="1932305" y="160782"/>
                  </a:lnTo>
                  <a:lnTo>
                    <a:pt x="1931441" y="159004"/>
                  </a:lnTo>
                  <a:lnTo>
                    <a:pt x="1931073" y="158242"/>
                  </a:lnTo>
                  <a:lnTo>
                    <a:pt x="1928876" y="153670"/>
                  </a:lnTo>
                  <a:lnTo>
                    <a:pt x="1928876" y="110490"/>
                  </a:lnTo>
                  <a:lnTo>
                    <a:pt x="1928774" y="97409"/>
                  </a:lnTo>
                  <a:lnTo>
                    <a:pt x="1916176" y="60198"/>
                  </a:lnTo>
                  <a:lnTo>
                    <a:pt x="1875409" y="48133"/>
                  </a:lnTo>
                  <a:lnTo>
                    <a:pt x="1868424" y="48133"/>
                  </a:lnTo>
                  <a:lnTo>
                    <a:pt x="1861185" y="49276"/>
                  </a:lnTo>
                  <a:lnTo>
                    <a:pt x="1845818" y="54102"/>
                  </a:lnTo>
                  <a:lnTo>
                    <a:pt x="1839849" y="57023"/>
                  </a:lnTo>
                  <a:lnTo>
                    <a:pt x="1835531" y="60325"/>
                  </a:lnTo>
                  <a:lnTo>
                    <a:pt x="1845183" y="78613"/>
                  </a:lnTo>
                  <a:lnTo>
                    <a:pt x="1851533" y="73787"/>
                  </a:lnTo>
                  <a:lnTo>
                    <a:pt x="1859153" y="70332"/>
                  </a:lnTo>
                  <a:lnTo>
                    <a:pt x="1868004" y="68262"/>
                  </a:lnTo>
                  <a:lnTo>
                    <a:pt x="1878076" y="67564"/>
                  </a:lnTo>
                  <a:lnTo>
                    <a:pt x="1890306" y="69430"/>
                  </a:lnTo>
                  <a:lnTo>
                    <a:pt x="1899043" y="75018"/>
                  </a:lnTo>
                  <a:lnTo>
                    <a:pt x="1904263" y="84340"/>
                  </a:lnTo>
                  <a:lnTo>
                    <a:pt x="1906016" y="97409"/>
                  </a:lnTo>
                  <a:lnTo>
                    <a:pt x="1906016" y="112776"/>
                  </a:lnTo>
                  <a:lnTo>
                    <a:pt x="1906016" y="142494"/>
                  </a:lnTo>
                  <a:lnTo>
                    <a:pt x="1899081" y="149352"/>
                  </a:lnTo>
                  <a:lnTo>
                    <a:pt x="1891639" y="154279"/>
                  </a:lnTo>
                  <a:lnTo>
                    <a:pt x="1883702" y="157251"/>
                  </a:lnTo>
                  <a:lnTo>
                    <a:pt x="1875282" y="158242"/>
                  </a:lnTo>
                  <a:lnTo>
                    <a:pt x="1864944" y="157035"/>
                  </a:lnTo>
                  <a:lnTo>
                    <a:pt x="1857565" y="153416"/>
                  </a:lnTo>
                  <a:lnTo>
                    <a:pt x="1853133" y="147421"/>
                  </a:lnTo>
                  <a:lnTo>
                    <a:pt x="1851660" y="139065"/>
                  </a:lnTo>
                  <a:lnTo>
                    <a:pt x="1851660" y="131318"/>
                  </a:lnTo>
                  <a:lnTo>
                    <a:pt x="1890903" y="110490"/>
                  </a:lnTo>
                  <a:lnTo>
                    <a:pt x="1893697" y="110490"/>
                  </a:lnTo>
                  <a:lnTo>
                    <a:pt x="1898777" y="111252"/>
                  </a:lnTo>
                  <a:lnTo>
                    <a:pt x="1906016" y="112776"/>
                  </a:lnTo>
                  <a:lnTo>
                    <a:pt x="1906016" y="97409"/>
                  </a:lnTo>
                  <a:lnTo>
                    <a:pt x="1899920" y="95377"/>
                  </a:lnTo>
                  <a:lnTo>
                    <a:pt x="1894459" y="94361"/>
                  </a:lnTo>
                  <a:lnTo>
                    <a:pt x="1889633" y="94361"/>
                  </a:lnTo>
                  <a:lnTo>
                    <a:pt x="1845945" y="107315"/>
                  </a:lnTo>
                  <a:lnTo>
                    <a:pt x="1828800" y="138811"/>
                  </a:lnTo>
                  <a:lnTo>
                    <a:pt x="1829485" y="146291"/>
                  </a:lnTo>
                  <a:lnTo>
                    <a:pt x="1858848" y="174752"/>
                  </a:lnTo>
                  <a:lnTo>
                    <a:pt x="1866138" y="175387"/>
                  </a:lnTo>
                  <a:lnTo>
                    <a:pt x="1879396" y="174371"/>
                  </a:lnTo>
                  <a:lnTo>
                    <a:pt x="1890814" y="171297"/>
                  </a:lnTo>
                  <a:lnTo>
                    <a:pt x="1900402" y="166179"/>
                  </a:lnTo>
                  <a:lnTo>
                    <a:pt x="1908175" y="159004"/>
                  </a:lnTo>
                  <a:lnTo>
                    <a:pt x="1910207" y="164846"/>
                  </a:lnTo>
                  <a:lnTo>
                    <a:pt x="1913509" y="169037"/>
                  </a:lnTo>
                  <a:lnTo>
                    <a:pt x="1918081" y="171450"/>
                  </a:lnTo>
                  <a:lnTo>
                    <a:pt x="1922780" y="173990"/>
                  </a:lnTo>
                  <a:lnTo>
                    <a:pt x="1929638" y="175260"/>
                  </a:lnTo>
                  <a:lnTo>
                    <a:pt x="1939036" y="175260"/>
                  </a:lnTo>
                  <a:lnTo>
                    <a:pt x="1939036" y="164338"/>
                  </a:lnTo>
                  <a:close/>
                </a:path>
                <a:path w="4001770" h="175895">
                  <a:moveTo>
                    <a:pt x="2011172" y="155956"/>
                  </a:moveTo>
                  <a:lnTo>
                    <a:pt x="2004682" y="155956"/>
                  </a:lnTo>
                  <a:lnTo>
                    <a:pt x="1999488" y="154051"/>
                  </a:lnTo>
                  <a:lnTo>
                    <a:pt x="1991614" y="146431"/>
                  </a:lnTo>
                  <a:lnTo>
                    <a:pt x="1989569" y="141224"/>
                  </a:lnTo>
                  <a:lnTo>
                    <a:pt x="1989569" y="0"/>
                  </a:lnTo>
                  <a:lnTo>
                    <a:pt x="1966722" y="0"/>
                  </a:lnTo>
                  <a:lnTo>
                    <a:pt x="1966722" y="138430"/>
                  </a:lnTo>
                  <a:lnTo>
                    <a:pt x="1969503" y="154609"/>
                  </a:lnTo>
                  <a:lnTo>
                    <a:pt x="1977847" y="166154"/>
                  </a:lnTo>
                  <a:lnTo>
                    <a:pt x="1991741" y="173088"/>
                  </a:lnTo>
                  <a:lnTo>
                    <a:pt x="2011172" y="175387"/>
                  </a:lnTo>
                  <a:lnTo>
                    <a:pt x="2011172" y="155956"/>
                  </a:lnTo>
                  <a:close/>
                </a:path>
                <a:path w="4001770" h="175895">
                  <a:moveTo>
                    <a:pt x="2084324" y="155956"/>
                  </a:moveTo>
                  <a:lnTo>
                    <a:pt x="2077847" y="155956"/>
                  </a:lnTo>
                  <a:lnTo>
                    <a:pt x="2072640" y="154051"/>
                  </a:lnTo>
                  <a:lnTo>
                    <a:pt x="2064766" y="146431"/>
                  </a:lnTo>
                  <a:lnTo>
                    <a:pt x="2062734" y="141224"/>
                  </a:lnTo>
                  <a:lnTo>
                    <a:pt x="2062734" y="0"/>
                  </a:lnTo>
                  <a:lnTo>
                    <a:pt x="2039874" y="0"/>
                  </a:lnTo>
                  <a:lnTo>
                    <a:pt x="2039874" y="138430"/>
                  </a:lnTo>
                  <a:lnTo>
                    <a:pt x="2042655" y="154609"/>
                  </a:lnTo>
                  <a:lnTo>
                    <a:pt x="2050999" y="166154"/>
                  </a:lnTo>
                  <a:lnTo>
                    <a:pt x="2064893" y="173088"/>
                  </a:lnTo>
                  <a:lnTo>
                    <a:pt x="2084324" y="175387"/>
                  </a:lnTo>
                  <a:lnTo>
                    <a:pt x="2084324" y="155956"/>
                  </a:lnTo>
                  <a:close/>
                </a:path>
                <a:path w="4001770" h="175895">
                  <a:moveTo>
                    <a:pt x="2217928" y="111506"/>
                  </a:moveTo>
                  <a:lnTo>
                    <a:pt x="2216962" y="97383"/>
                  </a:lnTo>
                  <a:lnTo>
                    <a:pt x="2214092" y="84924"/>
                  </a:lnTo>
                  <a:lnTo>
                    <a:pt x="2209292" y="74091"/>
                  </a:lnTo>
                  <a:lnTo>
                    <a:pt x="2203208" y="65786"/>
                  </a:lnTo>
                  <a:lnTo>
                    <a:pt x="2202561" y="64897"/>
                  </a:lnTo>
                  <a:lnTo>
                    <a:pt x="2194153" y="57569"/>
                  </a:lnTo>
                  <a:lnTo>
                    <a:pt x="2193798" y="57391"/>
                  </a:lnTo>
                  <a:lnTo>
                    <a:pt x="2193798" y="111506"/>
                  </a:lnTo>
                  <a:lnTo>
                    <a:pt x="2193226" y="121627"/>
                  </a:lnTo>
                  <a:lnTo>
                    <a:pt x="2173922" y="154546"/>
                  </a:lnTo>
                  <a:lnTo>
                    <a:pt x="2159635" y="157607"/>
                  </a:lnTo>
                  <a:lnTo>
                    <a:pt x="2144623" y="154736"/>
                  </a:lnTo>
                  <a:lnTo>
                    <a:pt x="2133917" y="146088"/>
                  </a:lnTo>
                  <a:lnTo>
                    <a:pt x="2127478" y="131686"/>
                  </a:lnTo>
                  <a:lnTo>
                    <a:pt x="2125345" y="111506"/>
                  </a:lnTo>
                  <a:lnTo>
                    <a:pt x="2125929" y="101409"/>
                  </a:lnTo>
                  <a:lnTo>
                    <a:pt x="2152205" y="66548"/>
                  </a:lnTo>
                  <a:lnTo>
                    <a:pt x="2159635" y="65786"/>
                  </a:lnTo>
                  <a:lnTo>
                    <a:pt x="2174557" y="68656"/>
                  </a:lnTo>
                  <a:lnTo>
                    <a:pt x="2185238" y="77216"/>
                  </a:lnTo>
                  <a:lnTo>
                    <a:pt x="2191651" y="91503"/>
                  </a:lnTo>
                  <a:lnTo>
                    <a:pt x="2193798" y="111506"/>
                  </a:lnTo>
                  <a:lnTo>
                    <a:pt x="2193798" y="57391"/>
                  </a:lnTo>
                  <a:lnTo>
                    <a:pt x="2184184" y="52324"/>
                  </a:lnTo>
                  <a:lnTo>
                    <a:pt x="2172678" y="49187"/>
                  </a:lnTo>
                  <a:lnTo>
                    <a:pt x="2159635" y="48133"/>
                  </a:lnTo>
                  <a:lnTo>
                    <a:pt x="2147125" y="49212"/>
                  </a:lnTo>
                  <a:lnTo>
                    <a:pt x="2110333" y="74968"/>
                  </a:lnTo>
                  <a:lnTo>
                    <a:pt x="2101342" y="111506"/>
                  </a:lnTo>
                  <a:lnTo>
                    <a:pt x="2102294" y="125425"/>
                  </a:lnTo>
                  <a:lnTo>
                    <a:pt x="2125154" y="165696"/>
                  </a:lnTo>
                  <a:lnTo>
                    <a:pt x="2159635" y="175387"/>
                  </a:lnTo>
                  <a:lnTo>
                    <a:pt x="2172424" y="174320"/>
                  </a:lnTo>
                  <a:lnTo>
                    <a:pt x="2183803" y="171094"/>
                  </a:lnTo>
                  <a:lnTo>
                    <a:pt x="2193721" y="165747"/>
                  </a:lnTo>
                  <a:lnTo>
                    <a:pt x="2202307" y="158242"/>
                  </a:lnTo>
                  <a:lnTo>
                    <a:pt x="2202764" y="157607"/>
                  </a:lnTo>
                  <a:lnTo>
                    <a:pt x="2209139" y="148894"/>
                  </a:lnTo>
                  <a:lnTo>
                    <a:pt x="2214016" y="137972"/>
                  </a:lnTo>
                  <a:lnTo>
                    <a:pt x="2216950" y="125514"/>
                  </a:lnTo>
                  <a:lnTo>
                    <a:pt x="2217928" y="111506"/>
                  </a:lnTo>
                  <a:close/>
                </a:path>
                <a:path w="4001770" h="175895">
                  <a:moveTo>
                    <a:pt x="2407666" y="50038"/>
                  </a:moveTo>
                  <a:lnTo>
                    <a:pt x="2385187" y="50038"/>
                  </a:lnTo>
                  <a:lnTo>
                    <a:pt x="2355469" y="130556"/>
                  </a:lnTo>
                  <a:lnTo>
                    <a:pt x="2338476" y="91821"/>
                  </a:lnTo>
                  <a:lnTo>
                    <a:pt x="2320163" y="50038"/>
                  </a:lnTo>
                  <a:lnTo>
                    <a:pt x="2314194" y="50038"/>
                  </a:lnTo>
                  <a:lnTo>
                    <a:pt x="2279904" y="130556"/>
                  </a:lnTo>
                  <a:lnTo>
                    <a:pt x="2252345" y="50038"/>
                  </a:lnTo>
                  <a:lnTo>
                    <a:pt x="2227834" y="50038"/>
                  </a:lnTo>
                  <a:lnTo>
                    <a:pt x="2273935" y="175387"/>
                  </a:lnTo>
                  <a:lnTo>
                    <a:pt x="2279904" y="175387"/>
                  </a:lnTo>
                  <a:lnTo>
                    <a:pt x="2300135" y="130556"/>
                  </a:lnTo>
                  <a:lnTo>
                    <a:pt x="2317623" y="91821"/>
                  </a:lnTo>
                  <a:lnTo>
                    <a:pt x="2355469" y="175387"/>
                  </a:lnTo>
                  <a:lnTo>
                    <a:pt x="2361438" y="175387"/>
                  </a:lnTo>
                  <a:lnTo>
                    <a:pt x="2377960" y="130556"/>
                  </a:lnTo>
                  <a:lnTo>
                    <a:pt x="2407666" y="50038"/>
                  </a:lnTo>
                  <a:close/>
                </a:path>
                <a:path w="4001770" h="175895">
                  <a:moveTo>
                    <a:pt x="2500884" y="131826"/>
                  </a:moveTo>
                  <a:lnTo>
                    <a:pt x="2472055" y="104394"/>
                  </a:lnTo>
                  <a:lnTo>
                    <a:pt x="2446401" y="93218"/>
                  </a:lnTo>
                  <a:lnTo>
                    <a:pt x="2441702" y="87249"/>
                  </a:lnTo>
                  <a:lnTo>
                    <a:pt x="2441702" y="75565"/>
                  </a:lnTo>
                  <a:lnTo>
                    <a:pt x="2443480" y="72517"/>
                  </a:lnTo>
                  <a:lnTo>
                    <a:pt x="2447290" y="70104"/>
                  </a:lnTo>
                  <a:lnTo>
                    <a:pt x="2450973" y="67691"/>
                  </a:lnTo>
                  <a:lnTo>
                    <a:pt x="2455545" y="66421"/>
                  </a:lnTo>
                  <a:lnTo>
                    <a:pt x="2461006" y="66421"/>
                  </a:lnTo>
                  <a:lnTo>
                    <a:pt x="2467851" y="67068"/>
                  </a:lnTo>
                  <a:lnTo>
                    <a:pt x="2474696" y="68999"/>
                  </a:lnTo>
                  <a:lnTo>
                    <a:pt x="2481516" y="72212"/>
                  </a:lnTo>
                  <a:lnTo>
                    <a:pt x="2488311" y="76708"/>
                  </a:lnTo>
                  <a:lnTo>
                    <a:pt x="2491600" y="66421"/>
                  </a:lnTo>
                  <a:lnTo>
                    <a:pt x="2459355" y="48133"/>
                  </a:lnTo>
                  <a:lnTo>
                    <a:pt x="2450465" y="48666"/>
                  </a:lnTo>
                  <a:lnTo>
                    <a:pt x="2418296" y="73025"/>
                  </a:lnTo>
                  <a:lnTo>
                    <a:pt x="2417572" y="80137"/>
                  </a:lnTo>
                  <a:lnTo>
                    <a:pt x="2417572" y="84074"/>
                  </a:lnTo>
                  <a:lnTo>
                    <a:pt x="2418207" y="87757"/>
                  </a:lnTo>
                  <a:lnTo>
                    <a:pt x="2419604" y="91059"/>
                  </a:lnTo>
                  <a:lnTo>
                    <a:pt x="2420874" y="94488"/>
                  </a:lnTo>
                  <a:lnTo>
                    <a:pt x="2456307" y="119253"/>
                  </a:lnTo>
                  <a:lnTo>
                    <a:pt x="2465286" y="123837"/>
                  </a:lnTo>
                  <a:lnTo>
                    <a:pt x="2471661" y="128816"/>
                  </a:lnTo>
                  <a:lnTo>
                    <a:pt x="2475484" y="134226"/>
                  </a:lnTo>
                  <a:lnTo>
                    <a:pt x="2476754" y="140081"/>
                  </a:lnTo>
                  <a:lnTo>
                    <a:pt x="2475433" y="147510"/>
                  </a:lnTo>
                  <a:lnTo>
                    <a:pt x="2471496" y="152831"/>
                  </a:lnTo>
                  <a:lnTo>
                    <a:pt x="2464905" y="156032"/>
                  </a:lnTo>
                  <a:lnTo>
                    <a:pt x="2455672" y="157099"/>
                  </a:lnTo>
                  <a:lnTo>
                    <a:pt x="2449309" y="156349"/>
                  </a:lnTo>
                  <a:lnTo>
                    <a:pt x="2442045" y="154089"/>
                  </a:lnTo>
                  <a:lnTo>
                    <a:pt x="2433878" y="150355"/>
                  </a:lnTo>
                  <a:lnTo>
                    <a:pt x="2424811" y="145161"/>
                  </a:lnTo>
                  <a:lnTo>
                    <a:pt x="2416810" y="165735"/>
                  </a:lnTo>
                  <a:lnTo>
                    <a:pt x="2425903" y="169976"/>
                  </a:lnTo>
                  <a:lnTo>
                    <a:pt x="2435301" y="172999"/>
                  </a:lnTo>
                  <a:lnTo>
                    <a:pt x="2445004" y="174790"/>
                  </a:lnTo>
                  <a:lnTo>
                    <a:pt x="2455037" y="175387"/>
                  </a:lnTo>
                  <a:lnTo>
                    <a:pt x="2465197" y="174815"/>
                  </a:lnTo>
                  <a:lnTo>
                    <a:pt x="2496451" y="157099"/>
                  </a:lnTo>
                  <a:lnTo>
                    <a:pt x="2497836" y="154927"/>
                  </a:lnTo>
                  <a:lnTo>
                    <a:pt x="2500122" y="148031"/>
                  </a:lnTo>
                  <a:lnTo>
                    <a:pt x="2500884" y="140208"/>
                  </a:lnTo>
                  <a:lnTo>
                    <a:pt x="2500884" y="131826"/>
                  </a:lnTo>
                  <a:close/>
                </a:path>
                <a:path w="4001770" h="175895">
                  <a:moveTo>
                    <a:pt x="2676525" y="3556"/>
                  </a:moveTo>
                  <a:lnTo>
                    <a:pt x="2668905" y="1143"/>
                  </a:lnTo>
                  <a:lnTo>
                    <a:pt x="2661666" y="0"/>
                  </a:lnTo>
                  <a:lnTo>
                    <a:pt x="2655062" y="0"/>
                  </a:lnTo>
                  <a:lnTo>
                    <a:pt x="2617597" y="20777"/>
                  </a:lnTo>
                  <a:lnTo>
                    <a:pt x="2610739" y="50419"/>
                  </a:lnTo>
                  <a:lnTo>
                    <a:pt x="2592070" y="50419"/>
                  </a:lnTo>
                  <a:lnTo>
                    <a:pt x="2592070" y="68707"/>
                  </a:lnTo>
                  <a:lnTo>
                    <a:pt x="2610739" y="68707"/>
                  </a:lnTo>
                  <a:lnTo>
                    <a:pt x="2610739" y="173101"/>
                  </a:lnTo>
                  <a:lnTo>
                    <a:pt x="2633599" y="173101"/>
                  </a:lnTo>
                  <a:lnTo>
                    <a:pt x="2633599" y="68707"/>
                  </a:lnTo>
                  <a:lnTo>
                    <a:pt x="2659888" y="68707"/>
                  </a:lnTo>
                  <a:lnTo>
                    <a:pt x="2659888" y="50419"/>
                  </a:lnTo>
                  <a:lnTo>
                    <a:pt x="2633599" y="50419"/>
                  </a:lnTo>
                  <a:lnTo>
                    <a:pt x="2633218" y="48133"/>
                  </a:lnTo>
                  <a:lnTo>
                    <a:pt x="2650109" y="17272"/>
                  </a:lnTo>
                  <a:lnTo>
                    <a:pt x="2661158" y="17272"/>
                  </a:lnTo>
                  <a:lnTo>
                    <a:pt x="2665476" y="18034"/>
                  </a:lnTo>
                  <a:lnTo>
                    <a:pt x="2670048" y="19558"/>
                  </a:lnTo>
                  <a:lnTo>
                    <a:pt x="2670962" y="17272"/>
                  </a:lnTo>
                  <a:lnTo>
                    <a:pt x="2676525" y="3556"/>
                  </a:lnTo>
                  <a:close/>
                </a:path>
                <a:path w="4001770" h="175895">
                  <a:moveTo>
                    <a:pt x="2798572" y="111506"/>
                  </a:moveTo>
                  <a:lnTo>
                    <a:pt x="2797606" y="97383"/>
                  </a:lnTo>
                  <a:lnTo>
                    <a:pt x="2794736" y="84924"/>
                  </a:lnTo>
                  <a:lnTo>
                    <a:pt x="2789936" y="74091"/>
                  </a:lnTo>
                  <a:lnTo>
                    <a:pt x="2783852" y="65786"/>
                  </a:lnTo>
                  <a:lnTo>
                    <a:pt x="2783205" y="64897"/>
                  </a:lnTo>
                  <a:lnTo>
                    <a:pt x="2774797" y="57569"/>
                  </a:lnTo>
                  <a:lnTo>
                    <a:pt x="2774442" y="57391"/>
                  </a:lnTo>
                  <a:lnTo>
                    <a:pt x="2774442" y="111506"/>
                  </a:lnTo>
                  <a:lnTo>
                    <a:pt x="2773870" y="121627"/>
                  </a:lnTo>
                  <a:lnTo>
                    <a:pt x="2754566" y="154546"/>
                  </a:lnTo>
                  <a:lnTo>
                    <a:pt x="2740279" y="157607"/>
                  </a:lnTo>
                  <a:lnTo>
                    <a:pt x="2725267" y="154736"/>
                  </a:lnTo>
                  <a:lnTo>
                    <a:pt x="2714548" y="146088"/>
                  </a:lnTo>
                  <a:lnTo>
                    <a:pt x="2708122" y="131686"/>
                  </a:lnTo>
                  <a:lnTo>
                    <a:pt x="2705989" y="111506"/>
                  </a:lnTo>
                  <a:lnTo>
                    <a:pt x="2706573" y="101409"/>
                  </a:lnTo>
                  <a:lnTo>
                    <a:pt x="2732849" y="66548"/>
                  </a:lnTo>
                  <a:lnTo>
                    <a:pt x="2740279" y="65786"/>
                  </a:lnTo>
                  <a:lnTo>
                    <a:pt x="2755201" y="68656"/>
                  </a:lnTo>
                  <a:lnTo>
                    <a:pt x="2765882" y="77216"/>
                  </a:lnTo>
                  <a:lnTo>
                    <a:pt x="2772295" y="91503"/>
                  </a:lnTo>
                  <a:lnTo>
                    <a:pt x="2774442" y="111506"/>
                  </a:lnTo>
                  <a:lnTo>
                    <a:pt x="2774442" y="57391"/>
                  </a:lnTo>
                  <a:lnTo>
                    <a:pt x="2764828" y="52324"/>
                  </a:lnTo>
                  <a:lnTo>
                    <a:pt x="2753322" y="49187"/>
                  </a:lnTo>
                  <a:lnTo>
                    <a:pt x="2740279" y="48133"/>
                  </a:lnTo>
                  <a:lnTo>
                    <a:pt x="2727769" y="49212"/>
                  </a:lnTo>
                  <a:lnTo>
                    <a:pt x="2690977" y="74968"/>
                  </a:lnTo>
                  <a:lnTo>
                    <a:pt x="2681986" y="111506"/>
                  </a:lnTo>
                  <a:lnTo>
                    <a:pt x="2682938" y="125425"/>
                  </a:lnTo>
                  <a:lnTo>
                    <a:pt x="2705798" y="165696"/>
                  </a:lnTo>
                  <a:lnTo>
                    <a:pt x="2740279" y="175387"/>
                  </a:lnTo>
                  <a:lnTo>
                    <a:pt x="2753068" y="174320"/>
                  </a:lnTo>
                  <a:lnTo>
                    <a:pt x="2764447" y="171094"/>
                  </a:lnTo>
                  <a:lnTo>
                    <a:pt x="2774365" y="165747"/>
                  </a:lnTo>
                  <a:lnTo>
                    <a:pt x="2782951" y="158242"/>
                  </a:lnTo>
                  <a:lnTo>
                    <a:pt x="2783408" y="157607"/>
                  </a:lnTo>
                  <a:lnTo>
                    <a:pt x="2789783" y="148894"/>
                  </a:lnTo>
                  <a:lnTo>
                    <a:pt x="2794660" y="137972"/>
                  </a:lnTo>
                  <a:lnTo>
                    <a:pt x="2797594" y="125514"/>
                  </a:lnTo>
                  <a:lnTo>
                    <a:pt x="2798572" y="111506"/>
                  </a:lnTo>
                  <a:close/>
                </a:path>
                <a:path w="4001770" h="175895">
                  <a:moveTo>
                    <a:pt x="2902458" y="50165"/>
                  </a:moveTo>
                  <a:lnTo>
                    <a:pt x="2894838" y="48768"/>
                  </a:lnTo>
                  <a:lnTo>
                    <a:pt x="2888869" y="48133"/>
                  </a:lnTo>
                  <a:lnTo>
                    <a:pt x="2884805" y="48133"/>
                  </a:lnTo>
                  <a:lnTo>
                    <a:pt x="2873197" y="49504"/>
                  </a:lnTo>
                  <a:lnTo>
                    <a:pt x="2863151" y="53581"/>
                  </a:lnTo>
                  <a:lnTo>
                    <a:pt x="2854617" y="60413"/>
                  </a:lnTo>
                  <a:lnTo>
                    <a:pt x="2847594" y="69977"/>
                  </a:lnTo>
                  <a:lnTo>
                    <a:pt x="2847594" y="50419"/>
                  </a:lnTo>
                  <a:lnTo>
                    <a:pt x="2824734" y="50419"/>
                  </a:lnTo>
                  <a:lnTo>
                    <a:pt x="2824734" y="173101"/>
                  </a:lnTo>
                  <a:lnTo>
                    <a:pt x="2847594" y="173101"/>
                  </a:lnTo>
                  <a:lnTo>
                    <a:pt x="2847594" y="102743"/>
                  </a:lnTo>
                  <a:lnTo>
                    <a:pt x="2848165" y="95504"/>
                  </a:lnTo>
                  <a:lnTo>
                    <a:pt x="2869819" y="66421"/>
                  </a:lnTo>
                  <a:lnTo>
                    <a:pt x="2883027" y="66421"/>
                  </a:lnTo>
                  <a:lnTo>
                    <a:pt x="2887980" y="68072"/>
                  </a:lnTo>
                  <a:lnTo>
                    <a:pt x="2892933" y="71374"/>
                  </a:lnTo>
                  <a:lnTo>
                    <a:pt x="2895155" y="66421"/>
                  </a:lnTo>
                  <a:lnTo>
                    <a:pt x="2902458" y="50165"/>
                  </a:lnTo>
                  <a:close/>
                </a:path>
                <a:path w="4001770" h="175895">
                  <a:moveTo>
                    <a:pt x="3076194" y="50165"/>
                  </a:moveTo>
                  <a:lnTo>
                    <a:pt x="3068574" y="48768"/>
                  </a:lnTo>
                  <a:lnTo>
                    <a:pt x="3062605" y="48133"/>
                  </a:lnTo>
                  <a:lnTo>
                    <a:pt x="3058541" y="48133"/>
                  </a:lnTo>
                  <a:lnTo>
                    <a:pt x="3046933" y="49504"/>
                  </a:lnTo>
                  <a:lnTo>
                    <a:pt x="3036887" y="53581"/>
                  </a:lnTo>
                  <a:lnTo>
                    <a:pt x="3028353" y="60413"/>
                  </a:lnTo>
                  <a:lnTo>
                    <a:pt x="3021330" y="69977"/>
                  </a:lnTo>
                  <a:lnTo>
                    <a:pt x="3021330" y="50419"/>
                  </a:lnTo>
                  <a:lnTo>
                    <a:pt x="2998470" y="50419"/>
                  </a:lnTo>
                  <a:lnTo>
                    <a:pt x="2998470" y="173101"/>
                  </a:lnTo>
                  <a:lnTo>
                    <a:pt x="3021330" y="173101"/>
                  </a:lnTo>
                  <a:lnTo>
                    <a:pt x="3021330" y="102743"/>
                  </a:lnTo>
                  <a:lnTo>
                    <a:pt x="3021901" y="95504"/>
                  </a:lnTo>
                  <a:lnTo>
                    <a:pt x="3043555" y="66421"/>
                  </a:lnTo>
                  <a:lnTo>
                    <a:pt x="3056763" y="66421"/>
                  </a:lnTo>
                  <a:lnTo>
                    <a:pt x="3061716" y="68072"/>
                  </a:lnTo>
                  <a:lnTo>
                    <a:pt x="3066669" y="71374"/>
                  </a:lnTo>
                  <a:lnTo>
                    <a:pt x="3068891" y="66421"/>
                  </a:lnTo>
                  <a:lnTo>
                    <a:pt x="3076194" y="50165"/>
                  </a:lnTo>
                  <a:close/>
                </a:path>
                <a:path w="4001770" h="175895">
                  <a:moveTo>
                    <a:pt x="3203067" y="100584"/>
                  </a:moveTo>
                  <a:lnTo>
                    <a:pt x="3202838" y="98044"/>
                  </a:lnTo>
                  <a:lnTo>
                    <a:pt x="3202101" y="89395"/>
                  </a:lnTo>
                  <a:lnTo>
                    <a:pt x="3199257" y="79400"/>
                  </a:lnTo>
                  <a:lnTo>
                    <a:pt x="3194494" y="70573"/>
                  </a:lnTo>
                  <a:lnTo>
                    <a:pt x="3190900" y="66421"/>
                  </a:lnTo>
                  <a:lnTo>
                    <a:pt x="3187827" y="62865"/>
                  </a:lnTo>
                  <a:lnTo>
                    <a:pt x="3180334" y="57200"/>
                  </a:lnTo>
                  <a:lnTo>
                    <a:pt x="3180334" y="98044"/>
                  </a:lnTo>
                  <a:lnTo>
                    <a:pt x="3108960" y="98044"/>
                  </a:lnTo>
                  <a:lnTo>
                    <a:pt x="3138449" y="67017"/>
                  </a:lnTo>
                  <a:lnTo>
                    <a:pt x="3145790" y="66421"/>
                  </a:lnTo>
                  <a:lnTo>
                    <a:pt x="3153549" y="67030"/>
                  </a:lnTo>
                  <a:lnTo>
                    <a:pt x="3180334" y="98044"/>
                  </a:lnTo>
                  <a:lnTo>
                    <a:pt x="3180334" y="57200"/>
                  </a:lnTo>
                  <a:lnTo>
                    <a:pt x="3179267" y="56388"/>
                  </a:lnTo>
                  <a:lnTo>
                    <a:pt x="3169234" y="51790"/>
                  </a:lnTo>
                  <a:lnTo>
                    <a:pt x="3157690" y="49047"/>
                  </a:lnTo>
                  <a:lnTo>
                    <a:pt x="3144647" y="48133"/>
                  </a:lnTo>
                  <a:lnTo>
                    <a:pt x="3133217" y="49161"/>
                  </a:lnTo>
                  <a:lnTo>
                    <a:pt x="3095142" y="74422"/>
                  </a:lnTo>
                  <a:lnTo>
                    <a:pt x="3084322" y="113157"/>
                  </a:lnTo>
                  <a:lnTo>
                    <a:pt x="3085490" y="127012"/>
                  </a:lnTo>
                  <a:lnTo>
                    <a:pt x="3112058" y="166547"/>
                  </a:lnTo>
                  <a:lnTo>
                    <a:pt x="3144393" y="175387"/>
                  </a:lnTo>
                  <a:lnTo>
                    <a:pt x="3152648" y="175082"/>
                  </a:lnTo>
                  <a:lnTo>
                    <a:pt x="3191256" y="161925"/>
                  </a:lnTo>
                  <a:lnTo>
                    <a:pt x="3188297" y="157099"/>
                  </a:lnTo>
                  <a:lnTo>
                    <a:pt x="3181604" y="146177"/>
                  </a:lnTo>
                  <a:lnTo>
                    <a:pt x="3174619" y="150939"/>
                  </a:lnTo>
                  <a:lnTo>
                    <a:pt x="3166834" y="154355"/>
                  </a:lnTo>
                  <a:lnTo>
                    <a:pt x="3158236" y="156413"/>
                  </a:lnTo>
                  <a:lnTo>
                    <a:pt x="3148838" y="157099"/>
                  </a:lnTo>
                  <a:lnTo>
                    <a:pt x="3140646" y="156464"/>
                  </a:lnTo>
                  <a:lnTo>
                    <a:pt x="3109099" y="124015"/>
                  </a:lnTo>
                  <a:lnTo>
                    <a:pt x="3108325" y="113792"/>
                  </a:lnTo>
                  <a:lnTo>
                    <a:pt x="3201289" y="113792"/>
                  </a:lnTo>
                  <a:lnTo>
                    <a:pt x="3202432" y="109855"/>
                  </a:lnTo>
                  <a:lnTo>
                    <a:pt x="3203067" y="105410"/>
                  </a:lnTo>
                  <a:lnTo>
                    <a:pt x="3203067" y="100584"/>
                  </a:lnTo>
                  <a:close/>
                </a:path>
                <a:path w="4001770" h="175895">
                  <a:moveTo>
                    <a:pt x="3330448" y="164338"/>
                  </a:moveTo>
                  <a:lnTo>
                    <a:pt x="3323717" y="160782"/>
                  </a:lnTo>
                  <a:lnTo>
                    <a:pt x="3322853" y="159004"/>
                  </a:lnTo>
                  <a:lnTo>
                    <a:pt x="3322485" y="158242"/>
                  </a:lnTo>
                  <a:lnTo>
                    <a:pt x="3320288" y="153670"/>
                  </a:lnTo>
                  <a:lnTo>
                    <a:pt x="3320288" y="110490"/>
                  </a:lnTo>
                  <a:lnTo>
                    <a:pt x="3320186" y="97409"/>
                  </a:lnTo>
                  <a:lnTo>
                    <a:pt x="3307588" y="60198"/>
                  </a:lnTo>
                  <a:lnTo>
                    <a:pt x="3266821" y="48133"/>
                  </a:lnTo>
                  <a:lnTo>
                    <a:pt x="3259836" y="48133"/>
                  </a:lnTo>
                  <a:lnTo>
                    <a:pt x="3252597" y="49276"/>
                  </a:lnTo>
                  <a:lnTo>
                    <a:pt x="3237230" y="54102"/>
                  </a:lnTo>
                  <a:lnTo>
                    <a:pt x="3231261" y="57023"/>
                  </a:lnTo>
                  <a:lnTo>
                    <a:pt x="3226943" y="60325"/>
                  </a:lnTo>
                  <a:lnTo>
                    <a:pt x="3236595" y="78613"/>
                  </a:lnTo>
                  <a:lnTo>
                    <a:pt x="3242945" y="73787"/>
                  </a:lnTo>
                  <a:lnTo>
                    <a:pt x="3250565" y="70332"/>
                  </a:lnTo>
                  <a:lnTo>
                    <a:pt x="3259417" y="68262"/>
                  </a:lnTo>
                  <a:lnTo>
                    <a:pt x="3269488" y="67564"/>
                  </a:lnTo>
                  <a:lnTo>
                    <a:pt x="3281718" y="69430"/>
                  </a:lnTo>
                  <a:lnTo>
                    <a:pt x="3290455" y="75018"/>
                  </a:lnTo>
                  <a:lnTo>
                    <a:pt x="3295675" y="84340"/>
                  </a:lnTo>
                  <a:lnTo>
                    <a:pt x="3297428" y="97409"/>
                  </a:lnTo>
                  <a:lnTo>
                    <a:pt x="3297428" y="112776"/>
                  </a:lnTo>
                  <a:lnTo>
                    <a:pt x="3297428" y="142494"/>
                  </a:lnTo>
                  <a:lnTo>
                    <a:pt x="3290493" y="149352"/>
                  </a:lnTo>
                  <a:lnTo>
                    <a:pt x="3283051" y="154279"/>
                  </a:lnTo>
                  <a:lnTo>
                    <a:pt x="3275114" y="157251"/>
                  </a:lnTo>
                  <a:lnTo>
                    <a:pt x="3266694" y="158242"/>
                  </a:lnTo>
                  <a:lnTo>
                    <a:pt x="3256356" y="157035"/>
                  </a:lnTo>
                  <a:lnTo>
                    <a:pt x="3248977" y="153416"/>
                  </a:lnTo>
                  <a:lnTo>
                    <a:pt x="3244545" y="147421"/>
                  </a:lnTo>
                  <a:lnTo>
                    <a:pt x="3243072" y="139065"/>
                  </a:lnTo>
                  <a:lnTo>
                    <a:pt x="3243072" y="131318"/>
                  </a:lnTo>
                  <a:lnTo>
                    <a:pt x="3282315" y="110490"/>
                  </a:lnTo>
                  <a:lnTo>
                    <a:pt x="3285109" y="110490"/>
                  </a:lnTo>
                  <a:lnTo>
                    <a:pt x="3290189" y="111252"/>
                  </a:lnTo>
                  <a:lnTo>
                    <a:pt x="3297428" y="112776"/>
                  </a:lnTo>
                  <a:lnTo>
                    <a:pt x="3297428" y="97409"/>
                  </a:lnTo>
                  <a:lnTo>
                    <a:pt x="3291332" y="95377"/>
                  </a:lnTo>
                  <a:lnTo>
                    <a:pt x="3285871" y="94361"/>
                  </a:lnTo>
                  <a:lnTo>
                    <a:pt x="3281045" y="94361"/>
                  </a:lnTo>
                  <a:lnTo>
                    <a:pt x="3237357" y="107315"/>
                  </a:lnTo>
                  <a:lnTo>
                    <a:pt x="3220212" y="138811"/>
                  </a:lnTo>
                  <a:lnTo>
                    <a:pt x="3220897" y="146291"/>
                  </a:lnTo>
                  <a:lnTo>
                    <a:pt x="3250260" y="174752"/>
                  </a:lnTo>
                  <a:lnTo>
                    <a:pt x="3257550" y="175387"/>
                  </a:lnTo>
                  <a:lnTo>
                    <a:pt x="3270808" y="174371"/>
                  </a:lnTo>
                  <a:lnTo>
                    <a:pt x="3282226" y="171297"/>
                  </a:lnTo>
                  <a:lnTo>
                    <a:pt x="3291814" y="166179"/>
                  </a:lnTo>
                  <a:lnTo>
                    <a:pt x="3299587" y="159004"/>
                  </a:lnTo>
                  <a:lnTo>
                    <a:pt x="3301619" y="164846"/>
                  </a:lnTo>
                  <a:lnTo>
                    <a:pt x="3304921" y="169037"/>
                  </a:lnTo>
                  <a:lnTo>
                    <a:pt x="3309493" y="171450"/>
                  </a:lnTo>
                  <a:lnTo>
                    <a:pt x="3314192" y="173990"/>
                  </a:lnTo>
                  <a:lnTo>
                    <a:pt x="3321050" y="175260"/>
                  </a:lnTo>
                  <a:lnTo>
                    <a:pt x="3330448" y="175260"/>
                  </a:lnTo>
                  <a:lnTo>
                    <a:pt x="3330448" y="164338"/>
                  </a:lnTo>
                  <a:close/>
                </a:path>
                <a:path w="4001770" h="175895">
                  <a:moveTo>
                    <a:pt x="3402584" y="155956"/>
                  </a:moveTo>
                  <a:lnTo>
                    <a:pt x="3396107" y="155956"/>
                  </a:lnTo>
                  <a:lnTo>
                    <a:pt x="3390900" y="154051"/>
                  </a:lnTo>
                  <a:lnTo>
                    <a:pt x="3383026" y="146431"/>
                  </a:lnTo>
                  <a:lnTo>
                    <a:pt x="3380994" y="141224"/>
                  </a:lnTo>
                  <a:lnTo>
                    <a:pt x="3380994" y="0"/>
                  </a:lnTo>
                  <a:lnTo>
                    <a:pt x="3358134" y="0"/>
                  </a:lnTo>
                  <a:lnTo>
                    <a:pt x="3358134" y="138430"/>
                  </a:lnTo>
                  <a:lnTo>
                    <a:pt x="3360915" y="154609"/>
                  </a:lnTo>
                  <a:lnTo>
                    <a:pt x="3369259" y="166154"/>
                  </a:lnTo>
                  <a:lnTo>
                    <a:pt x="3383153" y="173088"/>
                  </a:lnTo>
                  <a:lnTo>
                    <a:pt x="3402584" y="175387"/>
                  </a:lnTo>
                  <a:lnTo>
                    <a:pt x="3402584" y="155956"/>
                  </a:lnTo>
                  <a:close/>
                </a:path>
                <a:path w="4001770" h="175895">
                  <a:moveTo>
                    <a:pt x="3482403" y="95008"/>
                  </a:moveTo>
                  <a:lnTo>
                    <a:pt x="3430905" y="95008"/>
                  </a:lnTo>
                  <a:lnTo>
                    <a:pt x="3430905" y="115062"/>
                  </a:lnTo>
                  <a:lnTo>
                    <a:pt x="3482403" y="115062"/>
                  </a:lnTo>
                  <a:lnTo>
                    <a:pt x="3482403" y="95008"/>
                  </a:lnTo>
                  <a:close/>
                </a:path>
                <a:path w="4001770" h="175895">
                  <a:moveTo>
                    <a:pt x="3593592" y="171958"/>
                  </a:moveTo>
                  <a:lnTo>
                    <a:pt x="3590925" y="157099"/>
                  </a:lnTo>
                  <a:lnTo>
                    <a:pt x="3590163" y="152781"/>
                  </a:lnTo>
                  <a:lnTo>
                    <a:pt x="3583940" y="155702"/>
                  </a:lnTo>
                  <a:lnTo>
                    <a:pt x="3577844" y="157099"/>
                  </a:lnTo>
                  <a:lnTo>
                    <a:pt x="3563874" y="157099"/>
                  </a:lnTo>
                  <a:lnTo>
                    <a:pt x="3558032" y="154940"/>
                  </a:lnTo>
                  <a:lnTo>
                    <a:pt x="3550793" y="146177"/>
                  </a:lnTo>
                  <a:lnTo>
                    <a:pt x="3548888" y="138811"/>
                  </a:lnTo>
                  <a:lnTo>
                    <a:pt x="3548888" y="67564"/>
                  </a:lnTo>
                  <a:lnTo>
                    <a:pt x="3584321" y="67564"/>
                  </a:lnTo>
                  <a:lnTo>
                    <a:pt x="3584321" y="50419"/>
                  </a:lnTo>
                  <a:lnTo>
                    <a:pt x="3548888" y="50419"/>
                  </a:lnTo>
                  <a:lnTo>
                    <a:pt x="3548888" y="16383"/>
                  </a:lnTo>
                  <a:lnTo>
                    <a:pt x="3526028" y="24638"/>
                  </a:lnTo>
                  <a:lnTo>
                    <a:pt x="3526028" y="50419"/>
                  </a:lnTo>
                  <a:lnTo>
                    <a:pt x="3511169" y="50419"/>
                  </a:lnTo>
                  <a:lnTo>
                    <a:pt x="3511169" y="67564"/>
                  </a:lnTo>
                  <a:lnTo>
                    <a:pt x="3526028" y="67564"/>
                  </a:lnTo>
                  <a:lnTo>
                    <a:pt x="3526028" y="137287"/>
                  </a:lnTo>
                  <a:lnTo>
                    <a:pt x="3526688" y="145148"/>
                  </a:lnTo>
                  <a:lnTo>
                    <a:pt x="3555034" y="174726"/>
                  </a:lnTo>
                  <a:lnTo>
                    <a:pt x="3562350" y="175387"/>
                  </a:lnTo>
                  <a:lnTo>
                    <a:pt x="3570706" y="175183"/>
                  </a:lnTo>
                  <a:lnTo>
                    <a:pt x="3578682" y="174536"/>
                  </a:lnTo>
                  <a:lnTo>
                    <a:pt x="3586289" y="173469"/>
                  </a:lnTo>
                  <a:lnTo>
                    <a:pt x="3593592" y="171958"/>
                  </a:lnTo>
                  <a:close/>
                </a:path>
                <a:path w="4001770" h="175895">
                  <a:moveTo>
                    <a:pt x="3650869" y="50419"/>
                  </a:moveTo>
                  <a:lnTo>
                    <a:pt x="3610356" y="50419"/>
                  </a:lnTo>
                  <a:lnTo>
                    <a:pt x="3610356" y="68707"/>
                  </a:lnTo>
                  <a:lnTo>
                    <a:pt x="3628009" y="68707"/>
                  </a:lnTo>
                  <a:lnTo>
                    <a:pt x="3628009" y="173101"/>
                  </a:lnTo>
                  <a:lnTo>
                    <a:pt x="3650869" y="173101"/>
                  </a:lnTo>
                  <a:lnTo>
                    <a:pt x="3650869" y="50419"/>
                  </a:lnTo>
                  <a:close/>
                </a:path>
                <a:path w="4001770" h="175895">
                  <a:moveTo>
                    <a:pt x="3654679" y="21082"/>
                  </a:moveTo>
                  <a:lnTo>
                    <a:pt x="3644519" y="3937"/>
                  </a:lnTo>
                  <a:lnTo>
                    <a:pt x="3636645" y="3937"/>
                  </a:lnTo>
                  <a:lnTo>
                    <a:pt x="3633216" y="5207"/>
                  </a:lnTo>
                  <a:lnTo>
                    <a:pt x="3630549" y="7874"/>
                  </a:lnTo>
                  <a:lnTo>
                    <a:pt x="3627755" y="10414"/>
                  </a:lnTo>
                  <a:lnTo>
                    <a:pt x="3626485" y="13589"/>
                  </a:lnTo>
                  <a:lnTo>
                    <a:pt x="3626485" y="21082"/>
                  </a:lnTo>
                  <a:lnTo>
                    <a:pt x="3627882" y="24257"/>
                  </a:lnTo>
                  <a:lnTo>
                    <a:pt x="3630549" y="26924"/>
                  </a:lnTo>
                  <a:lnTo>
                    <a:pt x="3633343" y="29591"/>
                  </a:lnTo>
                  <a:lnTo>
                    <a:pt x="3636645" y="30861"/>
                  </a:lnTo>
                  <a:lnTo>
                    <a:pt x="3644519" y="30861"/>
                  </a:lnTo>
                  <a:lnTo>
                    <a:pt x="3647821" y="29591"/>
                  </a:lnTo>
                  <a:lnTo>
                    <a:pt x="3653409" y="24257"/>
                  </a:lnTo>
                  <a:lnTo>
                    <a:pt x="3654679" y="21082"/>
                  </a:lnTo>
                  <a:close/>
                </a:path>
                <a:path w="4001770" h="175895">
                  <a:moveTo>
                    <a:pt x="3860673" y="91059"/>
                  </a:moveTo>
                  <a:lnTo>
                    <a:pt x="3843667" y="54406"/>
                  </a:lnTo>
                  <a:lnTo>
                    <a:pt x="3818763" y="48133"/>
                  </a:lnTo>
                  <a:lnTo>
                    <a:pt x="3811397" y="48133"/>
                  </a:lnTo>
                  <a:lnTo>
                    <a:pt x="3804158" y="49657"/>
                  </a:lnTo>
                  <a:lnTo>
                    <a:pt x="3797173" y="52832"/>
                  </a:lnTo>
                  <a:lnTo>
                    <a:pt x="3790315" y="55880"/>
                  </a:lnTo>
                  <a:lnTo>
                    <a:pt x="3785489" y="59817"/>
                  </a:lnTo>
                  <a:lnTo>
                    <a:pt x="3782949" y="64516"/>
                  </a:lnTo>
                  <a:lnTo>
                    <a:pt x="3776370" y="57353"/>
                  </a:lnTo>
                  <a:lnTo>
                    <a:pt x="3767721" y="52235"/>
                  </a:lnTo>
                  <a:lnTo>
                    <a:pt x="3756990" y="49161"/>
                  </a:lnTo>
                  <a:lnTo>
                    <a:pt x="3744214" y="48133"/>
                  </a:lnTo>
                  <a:lnTo>
                    <a:pt x="3734651" y="49161"/>
                  </a:lnTo>
                  <a:lnTo>
                    <a:pt x="3725964" y="52235"/>
                  </a:lnTo>
                  <a:lnTo>
                    <a:pt x="3718115" y="57353"/>
                  </a:lnTo>
                  <a:lnTo>
                    <a:pt x="3711067" y="64516"/>
                  </a:lnTo>
                  <a:lnTo>
                    <a:pt x="3703447" y="50419"/>
                  </a:lnTo>
                  <a:lnTo>
                    <a:pt x="3688588" y="50419"/>
                  </a:lnTo>
                  <a:lnTo>
                    <a:pt x="3688588" y="173101"/>
                  </a:lnTo>
                  <a:lnTo>
                    <a:pt x="3711448" y="173101"/>
                  </a:lnTo>
                  <a:lnTo>
                    <a:pt x="3711448" y="82550"/>
                  </a:lnTo>
                  <a:lnTo>
                    <a:pt x="3713607" y="78486"/>
                  </a:lnTo>
                  <a:lnTo>
                    <a:pt x="3717290" y="74803"/>
                  </a:lnTo>
                  <a:lnTo>
                    <a:pt x="3722497" y="71501"/>
                  </a:lnTo>
                  <a:lnTo>
                    <a:pt x="3727577" y="68072"/>
                  </a:lnTo>
                  <a:lnTo>
                    <a:pt x="3732530" y="66421"/>
                  </a:lnTo>
                  <a:lnTo>
                    <a:pt x="3744976" y="66421"/>
                  </a:lnTo>
                  <a:lnTo>
                    <a:pt x="3751199" y="68199"/>
                  </a:lnTo>
                  <a:lnTo>
                    <a:pt x="3760851" y="75057"/>
                  </a:lnTo>
                  <a:lnTo>
                    <a:pt x="3763137" y="79883"/>
                  </a:lnTo>
                  <a:lnTo>
                    <a:pt x="3763137" y="173101"/>
                  </a:lnTo>
                  <a:lnTo>
                    <a:pt x="3785997" y="173101"/>
                  </a:lnTo>
                  <a:lnTo>
                    <a:pt x="3785997" y="82296"/>
                  </a:lnTo>
                  <a:lnTo>
                    <a:pt x="3787775" y="78232"/>
                  </a:lnTo>
                  <a:lnTo>
                    <a:pt x="3791077" y="74549"/>
                  </a:lnTo>
                  <a:lnTo>
                    <a:pt x="3795903" y="71247"/>
                  </a:lnTo>
                  <a:lnTo>
                    <a:pt x="3800729" y="68072"/>
                  </a:lnTo>
                  <a:lnTo>
                    <a:pt x="3805936" y="66421"/>
                  </a:lnTo>
                  <a:lnTo>
                    <a:pt x="3811397" y="66421"/>
                  </a:lnTo>
                  <a:lnTo>
                    <a:pt x="3822966" y="68237"/>
                  </a:lnTo>
                  <a:lnTo>
                    <a:pt x="3831221" y="73660"/>
                  </a:lnTo>
                  <a:lnTo>
                    <a:pt x="3836162" y="82715"/>
                  </a:lnTo>
                  <a:lnTo>
                    <a:pt x="3837813" y="95377"/>
                  </a:lnTo>
                  <a:lnTo>
                    <a:pt x="3837813" y="173101"/>
                  </a:lnTo>
                  <a:lnTo>
                    <a:pt x="3860673" y="173101"/>
                  </a:lnTo>
                  <a:lnTo>
                    <a:pt x="3860673" y="91059"/>
                  </a:lnTo>
                  <a:close/>
                </a:path>
                <a:path w="4001770" h="175895">
                  <a:moveTo>
                    <a:pt x="4001643" y="100584"/>
                  </a:moveTo>
                  <a:lnTo>
                    <a:pt x="4001414" y="98044"/>
                  </a:lnTo>
                  <a:lnTo>
                    <a:pt x="4000677" y="89395"/>
                  </a:lnTo>
                  <a:lnTo>
                    <a:pt x="3997833" y="79400"/>
                  </a:lnTo>
                  <a:lnTo>
                    <a:pt x="3993070" y="70573"/>
                  </a:lnTo>
                  <a:lnTo>
                    <a:pt x="3989476" y="66421"/>
                  </a:lnTo>
                  <a:lnTo>
                    <a:pt x="3986403" y="62865"/>
                  </a:lnTo>
                  <a:lnTo>
                    <a:pt x="3978910" y="57200"/>
                  </a:lnTo>
                  <a:lnTo>
                    <a:pt x="3978910" y="98044"/>
                  </a:lnTo>
                  <a:lnTo>
                    <a:pt x="3907536" y="98044"/>
                  </a:lnTo>
                  <a:lnTo>
                    <a:pt x="3937025" y="67017"/>
                  </a:lnTo>
                  <a:lnTo>
                    <a:pt x="3944366" y="66421"/>
                  </a:lnTo>
                  <a:lnTo>
                    <a:pt x="3952125" y="67030"/>
                  </a:lnTo>
                  <a:lnTo>
                    <a:pt x="3978910" y="98044"/>
                  </a:lnTo>
                  <a:lnTo>
                    <a:pt x="3978910" y="57200"/>
                  </a:lnTo>
                  <a:lnTo>
                    <a:pt x="3977843" y="56388"/>
                  </a:lnTo>
                  <a:lnTo>
                    <a:pt x="3967810" y="51790"/>
                  </a:lnTo>
                  <a:lnTo>
                    <a:pt x="3956266" y="49047"/>
                  </a:lnTo>
                  <a:lnTo>
                    <a:pt x="3943223" y="48133"/>
                  </a:lnTo>
                  <a:lnTo>
                    <a:pt x="3931793" y="49161"/>
                  </a:lnTo>
                  <a:lnTo>
                    <a:pt x="3893718" y="74422"/>
                  </a:lnTo>
                  <a:lnTo>
                    <a:pt x="3882898" y="113157"/>
                  </a:lnTo>
                  <a:lnTo>
                    <a:pt x="3884066" y="127012"/>
                  </a:lnTo>
                  <a:lnTo>
                    <a:pt x="3910634" y="166547"/>
                  </a:lnTo>
                  <a:lnTo>
                    <a:pt x="3942969" y="175387"/>
                  </a:lnTo>
                  <a:lnTo>
                    <a:pt x="3951224" y="175082"/>
                  </a:lnTo>
                  <a:lnTo>
                    <a:pt x="3989832" y="161925"/>
                  </a:lnTo>
                  <a:lnTo>
                    <a:pt x="3986873" y="157099"/>
                  </a:lnTo>
                  <a:lnTo>
                    <a:pt x="3980180" y="146177"/>
                  </a:lnTo>
                  <a:lnTo>
                    <a:pt x="3973195" y="150939"/>
                  </a:lnTo>
                  <a:lnTo>
                    <a:pt x="3965410" y="154355"/>
                  </a:lnTo>
                  <a:lnTo>
                    <a:pt x="3956812" y="156413"/>
                  </a:lnTo>
                  <a:lnTo>
                    <a:pt x="3947414" y="157099"/>
                  </a:lnTo>
                  <a:lnTo>
                    <a:pt x="3939222" y="156464"/>
                  </a:lnTo>
                  <a:lnTo>
                    <a:pt x="3907675" y="124015"/>
                  </a:lnTo>
                  <a:lnTo>
                    <a:pt x="3906901" y="113792"/>
                  </a:lnTo>
                  <a:lnTo>
                    <a:pt x="3999865" y="113792"/>
                  </a:lnTo>
                  <a:lnTo>
                    <a:pt x="4001008" y="109855"/>
                  </a:lnTo>
                  <a:lnTo>
                    <a:pt x="4001643" y="105410"/>
                  </a:lnTo>
                  <a:lnTo>
                    <a:pt x="4001643" y="100584"/>
                  </a:lnTo>
                  <a:close/>
                </a:path>
              </a:pathLst>
            </a:custGeom>
            <a:solidFill>
              <a:srgbClr val="D5D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04357" y="5209032"/>
              <a:ext cx="1335786" cy="17145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312418" y="5584570"/>
              <a:ext cx="1661795" cy="221615"/>
            </a:xfrm>
            <a:custGeom>
              <a:avLst/>
              <a:gdLst/>
              <a:ahLst/>
              <a:cxnLst/>
              <a:rect l="l" t="t" r="r" b="b"/>
              <a:pathLst>
                <a:path w="1661795" h="221614">
                  <a:moveTo>
                    <a:pt x="179832" y="50038"/>
                  </a:moveTo>
                  <a:lnTo>
                    <a:pt x="157353" y="50038"/>
                  </a:lnTo>
                  <a:lnTo>
                    <a:pt x="127635" y="130556"/>
                  </a:lnTo>
                  <a:lnTo>
                    <a:pt x="110642" y="91821"/>
                  </a:lnTo>
                  <a:lnTo>
                    <a:pt x="92329" y="50038"/>
                  </a:lnTo>
                  <a:lnTo>
                    <a:pt x="86360" y="50038"/>
                  </a:lnTo>
                  <a:lnTo>
                    <a:pt x="52070" y="130556"/>
                  </a:lnTo>
                  <a:lnTo>
                    <a:pt x="24511" y="50038"/>
                  </a:lnTo>
                  <a:lnTo>
                    <a:pt x="0" y="50038"/>
                  </a:lnTo>
                  <a:lnTo>
                    <a:pt x="46101" y="175387"/>
                  </a:lnTo>
                  <a:lnTo>
                    <a:pt x="52070" y="175387"/>
                  </a:lnTo>
                  <a:lnTo>
                    <a:pt x="72301" y="130556"/>
                  </a:lnTo>
                  <a:lnTo>
                    <a:pt x="89789" y="91821"/>
                  </a:lnTo>
                  <a:lnTo>
                    <a:pt x="127635" y="175387"/>
                  </a:lnTo>
                  <a:lnTo>
                    <a:pt x="133604" y="175387"/>
                  </a:lnTo>
                  <a:lnTo>
                    <a:pt x="150126" y="130556"/>
                  </a:lnTo>
                  <a:lnTo>
                    <a:pt x="179832" y="50038"/>
                  </a:lnTo>
                  <a:close/>
                </a:path>
                <a:path w="1661795" h="221614">
                  <a:moveTo>
                    <a:pt x="231267" y="50419"/>
                  </a:moveTo>
                  <a:lnTo>
                    <a:pt x="190754" y="50419"/>
                  </a:lnTo>
                  <a:lnTo>
                    <a:pt x="190754" y="68707"/>
                  </a:lnTo>
                  <a:lnTo>
                    <a:pt x="208407" y="68707"/>
                  </a:lnTo>
                  <a:lnTo>
                    <a:pt x="208407" y="173101"/>
                  </a:lnTo>
                  <a:lnTo>
                    <a:pt x="231267" y="173101"/>
                  </a:lnTo>
                  <a:lnTo>
                    <a:pt x="231267" y="50419"/>
                  </a:lnTo>
                  <a:close/>
                </a:path>
                <a:path w="1661795" h="221614">
                  <a:moveTo>
                    <a:pt x="235077" y="21082"/>
                  </a:moveTo>
                  <a:lnTo>
                    <a:pt x="224917" y="3937"/>
                  </a:lnTo>
                  <a:lnTo>
                    <a:pt x="217043" y="3937"/>
                  </a:lnTo>
                  <a:lnTo>
                    <a:pt x="213614" y="5207"/>
                  </a:lnTo>
                  <a:lnTo>
                    <a:pt x="210947" y="7874"/>
                  </a:lnTo>
                  <a:lnTo>
                    <a:pt x="208153" y="10414"/>
                  </a:lnTo>
                  <a:lnTo>
                    <a:pt x="206883" y="13589"/>
                  </a:lnTo>
                  <a:lnTo>
                    <a:pt x="206883" y="21082"/>
                  </a:lnTo>
                  <a:lnTo>
                    <a:pt x="208280" y="24257"/>
                  </a:lnTo>
                  <a:lnTo>
                    <a:pt x="210947" y="26924"/>
                  </a:lnTo>
                  <a:lnTo>
                    <a:pt x="213741" y="29591"/>
                  </a:lnTo>
                  <a:lnTo>
                    <a:pt x="217043" y="30861"/>
                  </a:lnTo>
                  <a:lnTo>
                    <a:pt x="224917" y="30861"/>
                  </a:lnTo>
                  <a:lnTo>
                    <a:pt x="228219" y="29591"/>
                  </a:lnTo>
                  <a:lnTo>
                    <a:pt x="233807" y="24257"/>
                  </a:lnTo>
                  <a:lnTo>
                    <a:pt x="235077" y="21082"/>
                  </a:lnTo>
                  <a:close/>
                </a:path>
                <a:path w="1661795" h="221614">
                  <a:moveTo>
                    <a:pt x="343154" y="171958"/>
                  </a:moveTo>
                  <a:lnTo>
                    <a:pt x="340487" y="157099"/>
                  </a:lnTo>
                  <a:lnTo>
                    <a:pt x="339725" y="152781"/>
                  </a:lnTo>
                  <a:lnTo>
                    <a:pt x="333502" y="155702"/>
                  </a:lnTo>
                  <a:lnTo>
                    <a:pt x="327406" y="157099"/>
                  </a:lnTo>
                  <a:lnTo>
                    <a:pt x="313436" y="157099"/>
                  </a:lnTo>
                  <a:lnTo>
                    <a:pt x="307594" y="154940"/>
                  </a:lnTo>
                  <a:lnTo>
                    <a:pt x="300355" y="146177"/>
                  </a:lnTo>
                  <a:lnTo>
                    <a:pt x="298450" y="138811"/>
                  </a:lnTo>
                  <a:lnTo>
                    <a:pt x="298450" y="67564"/>
                  </a:lnTo>
                  <a:lnTo>
                    <a:pt x="333883" y="67564"/>
                  </a:lnTo>
                  <a:lnTo>
                    <a:pt x="333883" y="50419"/>
                  </a:lnTo>
                  <a:lnTo>
                    <a:pt x="298450" y="50419"/>
                  </a:lnTo>
                  <a:lnTo>
                    <a:pt x="298450" y="16383"/>
                  </a:lnTo>
                  <a:lnTo>
                    <a:pt x="275590" y="24638"/>
                  </a:lnTo>
                  <a:lnTo>
                    <a:pt x="275590" y="50419"/>
                  </a:lnTo>
                  <a:lnTo>
                    <a:pt x="260731" y="50419"/>
                  </a:lnTo>
                  <a:lnTo>
                    <a:pt x="260731" y="67564"/>
                  </a:lnTo>
                  <a:lnTo>
                    <a:pt x="275590" y="67564"/>
                  </a:lnTo>
                  <a:lnTo>
                    <a:pt x="275590" y="137287"/>
                  </a:lnTo>
                  <a:lnTo>
                    <a:pt x="276250" y="145148"/>
                  </a:lnTo>
                  <a:lnTo>
                    <a:pt x="304596" y="174726"/>
                  </a:lnTo>
                  <a:lnTo>
                    <a:pt x="311912" y="175387"/>
                  </a:lnTo>
                  <a:lnTo>
                    <a:pt x="320268" y="175183"/>
                  </a:lnTo>
                  <a:lnTo>
                    <a:pt x="328244" y="174536"/>
                  </a:lnTo>
                  <a:lnTo>
                    <a:pt x="335851" y="173469"/>
                  </a:lnTo>
                  <a:lnTo>
                    <a:pt x="343154" y="171958"/>
                  </a:lnTo>
                  <a:close/>
                </a:path>
                <a:path w="1661795" h="221614">
                  <a:moveTo>
                    <a:pt x="467233" y="96012"/>
                  </a:moveTo>
                  <a:lnTo>
                    <a:pt x="466509" y="85471"/>
                  </a:lnTo>
                  <a:lnTo>
                    <a:pt x="464350" y="76111"/>
                  </a:lnTo>
                  <a:lnTo>
                    <a:pt x="460743" y="67945"/>
                  </a:lnTo>
                  <a:lnTo>
                    <a:pt x="459638" y="66421"/>
                  </a:lnTo>
                  <a:lnTo>
                    <a:pt x="457796" y="63881"/>
                  </a:lnTo>
                  <a:lnTo>
                    <a:pt x="423545" y="48133"/>
                  </a:lnTo>
                  <a:lnTo>
                    <a:pt x="416306" y="48133"/>
                  </a:lnTo>
                  <a:lnTo>
                    <a:pt x="409321" y="49530"/>
                  </a:lnTo>
                  <a:lnTo>
                    <a:pt x="395859" y="55626"/>
                  </a:lnTo>
                  <a:lnTo>
                    <a:pt x="390906" y="59436"/>
                  </a:lnTo>
                  <a:lnTo>
                    <a:pt x="387858" y="63881"/>
                  </a:lnTo>
                  <a:lnTo>
                    <a:pt x="387858" y="0"/>
                  </a:lnTo>
                  <a:lnTo>
                    <a:pt x="364998" y="0"/>
                  </a:lnTo>
                  <a:lnTo>
                    <a:pt x="364998" y="173101"/>
                  </a:lnTo>
                  <a:lnTo>
                    <a:pt x="387858" y="173101"/>
                  </a:lnTo>
                  <a:lnTo>
                    <a:pt x="387858" y="81915"/>
                  </a:lnTo>
                  <a:lnTo>
                    <a:pt x="390779" y="77724"/>
                  </a:lnTo>
                  <a:lnTo>
                    <a:pt x="395097" y="74168"/>
                  </a:lnTo>
                  <a:lnTo>
                    <a:pt x="400685" y="70993"/>
                  </a:lnTo>
                  <a:lnTo>
                    <a:pt x="406298" y="67945"/>
                  </a:lnTo>
                  <a:lnTo>
                    <a:pt x="411734" y="66421"/>
                  </a:lnTo>
                  <a:lnTo>
                    <a:pt x="425958" y="66421"/>
                  </a:lnTo>
                  <a:lnTo>
                    <a:pt x="432562" y="69088"/>
                  </a:lnTo>
                  <a:lnTo>
                    <a:pt x="442087" y="79629"/>
                  </a:lnTo>
                  <a:lnTo>
                    <a:pt x="444373" y="86868"/>
                  </a:lnTo>
                  <a:lnTo>
                    <a:pt x="444373" y="173101"/>
                  </a:lnTo>
                  <a:lnTo>
                    <a:pt x="467233" y="173101"/>
                  </a:lnTo>
                  <a:lnTo>
                    <a:pt x="467233" y="96012"/>
                  </a:lnTo>
                  <a:close/>
                </a:path>
                <a:path w="1661795" h="221614">
                  <a:moveTo>
                    <a:pt x="607314" y="111506"/>
                  </a:moveTo>
                  <a:lnTo>
                    <a:pt x="606348" y="97383"/>
                  </a:lnTo>
                  <a:lnTo>
                    <a:pt x="603478" y="84924"/>
                  </a:lnTo>
                  <a:lnTo>
                    <a:pt x="598678" y="74091"/>
                  </a:lnTo>
                  <a:lnTo>
                    <a:pt x="592594" y="65786"/>
                  </a:lnTo>
                  <a:lnTo>
                    <a:pt x="591947" y="64897"/>
                  </a:lnTo>
                  <a:lnTo>
                    <a:pt x="583539" y="57569"/>
                  </a:lnTo>
                  <a:lnTo>
                    <a:pt x="583184" y="57391"/>
                  </a:lnTo>
                  <a:lnTo>
                    <a:pt x="583184" y="111506"/>
                  </a:lnTo>
                  <a:lnTo>
                    <a:pt x="582612" y="121627"/>
                  </a:lnTo>
                  <a:lnTo>
                    <a:pt x="563308" y="154546"/>
                  </a:lnTo>
                  <a:lnTo>
                    <a:pt x="549021" y="157607"/>
                  </a:lnTo>
                  <a:lnTo>
                    <a:pt x="534009" y="154736"/>
                  </a:lnTo>
                  <a:lnTo>
                    <a:pt x="523303" y="146088"/>
                  </a:lnTo>
                  <a:lnTo>
                    <a:pt x="516864" y="131686"/>
                  </a:lnTo>
                  <a:lnTo>
                    <a:pt x="514731" y="111506"/>
                  </a:lnTo>
                  <a:lnTo>
                    <a:pt x="515315" y="101409"/>
                  </a:lnTo>
                  <a:lnTo>
                    <a:pt x="541591" y="66548"/>
                  </a:lnTo>
                  <a:lnTo>
                    <a:pt x="549021" y="65786"/>
                  </a:lnTo>
                  <a:lnTo>
                    <a:pt x="563943" y="68643"/>
                  </a:lnTo>
                  <a:lnTo>
                    <a:pt x="574624" y="77216"/>
                  </a:lnTo>
                  <a:lnTo>
                    <a:pt x="581037" y="91503"/>
                  </a:lnTo>
                  <a:lnTo>
                    <a:pt x="583184" y="111506"/>
                  </a:lnTo>
                  <a:lnTo>
                    <a:pt x="583184" y="57391"/>
                  </a:lnTo>
                  <a:lnTo>
                    <a:pt x="573570" y="52336"/>
                  </a:lnTo>
                  <a:lnTo>
                    <a:pt x="562063" y="49187"/>
                  </a:lnTo>
                  <a:lnTo>
                    <a:pt x="549021" y="48133"/>
                  </a:lnTo>
                  <a:lnTo>
                    <a:pt x="536511" y="49212"/>
                  </a:lnTo>
                  <a:lnTo>
                    <a:pt x="499719" y="74968"/>
                  </a:lnTo>
                  <a:lnTo>
                    <a:pt x="490728" y="111506"/>
                  </a:lnTo>
                  <a:lnTo>
                    <a:pt x="491680" y="125425"/>
                  </a:lnTo>
                  <a:lnTo>
                    <a:pt x="514540" y="165696"/>
                  </a:lnTo>
                  <a:lnTo>
                    <a:pt x="549021" y="175387"/>
                  </a:lnTo>
                  <a:lnTo>
                    <a:pt x="561809" y="174320"/>
                  </a:lnTo>
                  <a:lnTo>
                    <a:pt x="573189" y="171094"/>
                  </a:lnTo>
                  <a:lnTo>
                    <a:pt x="583107" y="165747"/>
                  </a:lnTo>
                  <a:lnTo>
                    <a:pt x="591693" y="158242"/>
                  </a:lnTo>
                  <a:lnTo>
                    <a:pt x="592150" y="157607"/>
                  </a:lnTo>
                  <a:lnTo>
                    <a:pt x="598525" y="148894"/>
                  </a:lnTo>
                  <a:lnTo>
                    <a:pt x="603402" y="137972"/>
                  </a:lnTo>
                  <a:lnTo>
                    <a:pt x="606336" y="125514"/>
                  </a:lnTo>
                  <a:lnTo>
                    <a:pt x="607314" y="111506"/>
                  </a:lnTo>
                  <a:close/>
                </a:path>
                <a:path w="1661795" h="221614">
                  <a:moveTo>
                    <a:pt x="735203" y="50419"/>
                  </a:moveTo>
                  <a:lnTo>
                    <a:pt x="712343" y="50419"/>
                  </a:lnTo>
                  <a:lnTo>
                    <a:pt x="712343" y="136525"/>
                  </a:lnTo>
                  <a:lnTo>
                    <a:pt x="710311" y="141986"/>
                  </a:lnTo>
                  <a:lnTo>
                    <a:pt x="706120" y="146685"/>
                  </a:lnTo>
                  <a:lnTo>
                    <a:pt x="699897" y="150876"/>
                  </a:lnTo>
                  <a:lnTo>
                    <a:pt x="693674" y="154940"/>
                  </a:lnTo>
                  <a:lnTo>
                    <a:pt x="686816" y="157099"/>
                  </a:lnTo>
                  <a:lnTo>
                    <a:pt x="679196" y="157099"/>
                  </a:lnTo>
                  <a:lnTo>
                    <a:pt x="667854" y="155321"/>
                  </a:lnTo>
                  <a:lnTo>
                    <a:pt x="659765" y="149974"/>
                  </a:lnTo>
                  <a:lnTo>
                    <a:pt x="654900" y="141084"/>
                  </a:lnTo>
                  <a:lnTo>
                    <a:pt x="653288" y="128651"/>
                  </a:lnTo>
                  <a:lnTo>
                    <a:pt x="653288" y="50419"/>
                  </a:lnTo>
                  <a:lnTo>
                    <a:pt x="630428" y="50419"/>
                  </a:lnTo>
                  <a:lnTo>
                    <a:pt x="630428" y="130937"/>
                  </a:lnTo>
                  <a:lnTo>
                    <a:pt x="631139" y="140995"/>
                  </a:lnTo>
                  <a:lnTo>
                    <a:pt x="655447" y="172516"/>
                  </a:lnTo>
                  <a:lnTo>
                    <a:pt x="674116" y="175387"/>
                  </a:lnTo>
                  <a:lnTo>
                    <a:pt x="681482" y="175387"/>
                  </a:lnTo>
                  <a:lnTo>
                    <a:pt x="711771" y="157099"/>
                  </a:lnTo>
                  <a:lnTo>
                    <a:pt x="712343" y="156083"/>
                  </a:lnTo>
                  <a:lnTo>
                    <a:pt x="712343" y="173101"/>
                  </a:lnTo>
                  <a:lnTo>
                    <a:pt x="735203" y="173101"/>
                  </a:lnTo>
                  <a:lnTo>
                    <a:pt x="735203" y="156083"/>
                  </a:lnTo>
                  <a:lnTo>
                    <a:pt x="735203" y="50419"/>
                  </a:lnTo>
                  <a:close/>
                </a:path>
                <a:path w="1661795" h="221614">
                  <a:moveTo>
                    <a:pt x="841502" y="171958"/>
                  </a:moveTo>
                  <a:lnTo>
                    <a:pt x="838835" y="157099"/>
                  </a:lnTo>
                  <a:lnTo>
                    <a:pt x="838073" y="152781"/>
                  </a:lnTo>
                  <a:lnTo>
                    <a:pt x="831850" y="155702"/>
                  </a:lnTo>
                  <a:lnTo>
                    <a:pt x="825754" y="157099"/>
                  </a:lnTo>
                  <a:lnTo>
                    <a:pt x="811784" y="157099"/>
                  </a:lnTo>
                  <a:lnTo>
                    <a:pt x="805942" y="154940"/>
                  </a:lnTo>
                  <a:lnTo>
                    <a:pt x="798703" y="146177"/>
                  </a:lnTo>
                  <a:lnTo>
                    <a:pt x="796798" y="138811"/>
                  </a:lnTo>
                  <a:lnTo>
                    <a:pt x="796798" y="67564"/>
                  </a:lnTo>
                  <a:lnTo>
                    <a:pt x="832231" y="67564"/>
                  </a:lnTo>
                  <a:lnTo>
                    <a:pt x="832231" y="50419"/>
                  </a:lnTo>
                  <a:lnTo>
                    <a:pt x="796798" y="50419"/>
                  </a:lnTo>
                  <a:lnTo>
                    <a:pt x="796798" y="16383"/>
                  </a:lnTo>
                  <a:lnTo>
                    <a:pt x="773938" y="24638"/>
                  </a:lnTo>
                  <a:lnTo>
                    <a:pt x="773938" y="50419"/>
                  </a:lnTo>
                  <a:lnTo>
                    <a:pt x="759079" y="50419"/>
                  </a:lnTo>
                  <a:lnTo>
                    <a:pt x="759079" y="67564"/>
                  </a:lnTo>
                  <a:lnTo>
                    <a:pt x="773938" y="67564"/>
                  </a:lnTo>
                  <a:lnTo>
                    <a:pt x="773938" y="137287"/>
                  </a:lnTo>
                  <a:lnTo>
                    <a:pt x="774598" y="145148"/>
                  </a:lnTo>
                  <a:lnTo>
                    <a:pt x="802944" y="174726"/>
                  </a:lnTo>
                  <a:lnTo>
                    <a:pt x="810260" y="175387"/>
                  </a:lnTo>
                  <a:lnTo>
                    <a:pt x="818616" y="175183"/>
                  </a:lnTo>
                  <a:lnTo>
                    <a:pt x="826592" y="174536"/>
                  </a:lnTo>
                  <a:lnTo>
                    <a:pt x="834199" y="173469"/>
                  </a:lnTo>
                  <a:lnTo>
                    <a:pt x="841502" y="171958"/>
                  </a:lnTo>
                  <a:close/>
                </a:path>
                <a:path w="1661795" h="221614">
                  <a:moveTo>
                    <a:pt x="1009904" y="50165"/>
                  </a:moveTo>
                  <a:lnTo>
                    <a:pt x="1002284" y="48768"/>
                  </a:lnTo>
                  <a:lnTo>
                    <a:pt x="996315" y="48133"/>
                  </a:lnTo>
                  <a:lnTo>
                    <a:pt x="992251" y="48133"/>
                  </a:lnTo>
                  <a:lnTo>
                    <a:pt x="980643" y="49504"/>
                  </a:lnTo>
                  <a:lnTo>
                    <a:pt x="970597" y="53581"/>
                  </a:lnTo>
                  <a:lnTo>
                    <a:pt x="962063" y="60413"/>
                  </a:lnTo>
                  <a:lnTo>
                    <a:pt x="955040" y="69977"/>
                  </a:lnTo>
                  <a:lnTo>
                    <a:pt x="955040" y="50419"/>
                  </a:lnTo>
                  <a:lnTo>
                    <a:pt x="932180" y="50419"/>
                  </a:lnTo>
                  <a:lnTo>
                    <a:pt x="932180" y="173101"/>
                  </a:lnTo>
                  <a:lnTo>
                    <a:pt x="955040" y="173101"/>
                  </a:lnTo>
                  <a:lnTo>
                    <a:pt x="955040" y="102743"/>
                  </a:lnTo>
                  <a:lnTo>
                    <a:pt x="955611" y="95504"/>
                  </a:lnTo>
                  <a:lnTo>
                    <a:pt x="977265" y="66421"/>
                  </a:lnTo>
                  <a:lnTo>
                    <a:pt x="990473" y="66421"/>
                  </a:lnTo>
                  <a:lnTo>
                    <a:pt x="995426" y="68072"/>
                  </a:lnTo>
                  <a:lnTo>
                    <a:pt x="1000379" y="71374"/>
                  </a:lnTo>
                  <a:lnTo>
                    <a:pt x="1002601" y="66421"/>
                  </a:lnTo>
                  <a:lnTo>
                    <a:pt x="1009904" y="50165"/>
                  </a:lnTo>
                  <a:close/>
                </a:path>
                <a:path w="1661795" h="221614">
                  <a:moveTo>
                    <a:pt x="1136777" y="100584"/>
                  </a:moveTo>
                  <a:lnTo>
                    <a:pt x="1136548" y="98044"/>
                  </a:lnTo>
                  <a:lnTo>
                    <a:pt x="1135811" y="89395"/>
                  </a:lnTo>
                  <a:lnTo>
                    <a:pt x="1132954" y="79400"/>
                  </a:lnTo>
                  <a:lnTo>
                    <a:pt x="1128191" y="70573"/>
                  </a:lnTo>
                  <a:lnTo>
                    <a:pt x="1124610" y="66421"/>
                  </a:lnTo>
                  <a:lnTo>
                    <a:pt x="1121537" y="62865"/>
                  </a:lnTo>
                  <a:lnTo>
                    <a:pt x="1114044" y="57200"/>
                  </a:lnTo>
                  <a:lnTo>
                    <a:pt x="1114044" y="98044"/>
                  </a:lnTo>
                  <a:lnTo>
                    <a:pt x="1042670" y="98044"/>
                  </a:lnTo>
                  <a:lnTo>
                    <a:pt x="1072159" y="67017"/>
                  </a:lnTo>
                  <a:lnTo>
                    <a:pt x="1079500" y="66421"/>
                  </a:lnTo>
                  <a:lnTo>
                    <a:pt x="1087259" y="67030"/>
                  </a:lnTo>
                  <a:lnTo>
                    <a:pt x="1114044" y="98044"/>
                  </a:lnTo>
                  <a:lnTo>
                    <a:pt x="1114044" y="57200"/>
                  </a:lnTo>
                  <a:lnTo>
                    <a:pt x="1112977" y="56388"/>
                  </a:lnTo>
                  <a:lnTo>
                    <a:pt x="1102944" y="51790"/>
                  </a:lnTo>
                  <a:lnTo>
                    <a:pt x="1091399" y="49047"/>
                  </a:lnTo>
                  <a:lnTo>
                    <a:pt x="1078357" y="48133"/>
                  </a:lnTo>
                  <a:lnTo>
                    <a:pt x="1066927" y="49161"/>
                  </a:lnTo>
                  <a:lnTo>
                    <a:pt x="1028852" y="74422"/>
                  </a:lnTo>
                  <a:lnTo>
                    <a:pt x="1018032" y="113157"/>
                  </a:lnTo>
                  <a:lnTo>
                    <a:pt x="1019200" y="127012"/>
                  </a:lnTo>
                  <a:lnTo>
                    <a:pt x="1045768" y="166547"/>
                  </a:lnTo>
                  <a:lnTo>
                    <a:pt x="1078103" y="175387"/>
                  </a:lnTo>
                  <a:lnTo>
                    <a:pt x="1086358" y="175082"/>
                  </a:lnTo>
                  <a:lnTo>
                    <a:pt x="1124966" y="161925"/>
                  </a:lnTo>
                  <a:lnTo>
                    <a:pt x="1122006" y="157099"/>
                  </a:lnTo>
                  <a:lnTo>
                    <a:pt x="1115314" y="146177"/>
                  </a:lnTo>
                  <a:lnTo>
                    <a:pt x="1108329" y="150939"/>
                  </a:lnTo>
                  <a:lnTo>
                    <a:pt x="1100543" y="154355"/>
                  </a:lnTo>
                  <a:lnTo>
                    <a:pt x="1091946" y="156413"/>
                  </a:lnTo>
                  <a:lnTo>
                    <a:pt x="1082548" y="157099"/>
                  </a:lnTo>
                  <a:lnTo>
                    <a:pt x="1074356" y="156464"/>
                  </a:lnTo>
                  <a:lnTo>
                    <a:pt x="1042809" y="124015"/>
                  </a:lnTo>
                  <a:lnTo>
                    <a:pt x="1042035" y="113792"/>
                  </a:lnTo>
                  <a:lnTo>
                    <a:pt x="1134999" y="113792"/>
                  </a:lnTo>
                  <a:lnTo>
                    <a:pt x="1136142" y="109855"/>
                  </a:lnTo>
                  <a:lnTo>
                    <a:pt x="1136777" y="105410"/>
                  </a:lnTo>
                  <a:lnTo>
                    <a:pt x="1136777" y="100584"/>
                  </a:lnTo>
                  <a:close/>
                </a:path>
                <a:path w="1661795" h="221614">
                  <a:moveTo>
                    <a:pt x="1208278" y="155956"/>
                  </a:moveTo>
                  <a:lnTo>
                    <a:pt x="1201801" y="155956"/>
                  </a:lnTo>
                  <a:lnTo>
                    <a:pt x="1196594" y="154051"/>
                  </a:lnTo>
                  <a:lnTo>
                    <a:pt x="1188720" y="146431"/>
                  </a:lnTo>
                  <a:lnTo>
                    <a:pt x="1186688" y="141224"/>
                  </a:lnTo>
                  <a:lnTo>
                    <a:pt x="1186688" y="0"/>
                  </a:lnTo>
                  <a:lnTo>
                    <a:pt x="1163828" y="0"/>
                  </a:lnTo>
                  <a:lnTo>
                    <a:pt x="1163828" y="138430"/>
                  </a:lnTo>
                  <a:lnTo>
                    <a:pt x="1166609" y="154609"/>
                  </a:lnTo>
                  <a:lnTo>
                    <a:pt x="1174953" y="166154"/>
                  </a:lnTo>
                  <a:lnTo>
                    <a:pt x="1188847" y="173088"/>
                  </a:lnTo>
                  <a:lnTo>
                    <a:pt x="1208278" y="175387"/>
                  </a:lnTo>
                  <a:lnTo>
                    <a:pt x="1208278" y="155956"/>
                  </a:lnTo>
                  <a:close/>
                </a:path>
                <a:path w="1661795" h="221614">
                  <a:moveTo>
                    <a:pt x="1339088" y="50419"/>
                  </a:moveTo>
                  <a:lnTo>
                    <a:pt x="1315720" y="50419"/>
                  </a:lnTo>
                  <a:lnTo>
                    <a:pt x="1281684" y="145288"/>
                  </a:lnTo>
                  <a:lnTo>
                    <a:pt x="1243711" y="50419"/>
                  </a:lnTo>
                  <a:lnTo>
                    <a:pt x="1220343" y="50419"/>
                  </a:lnTo>
                  <a:lnTo>
                    <a:pt x="1255268" y="135763"/>
                  </a:lnTo>
                  <a:lnTo>
                    <a:pt x="1258074" y="142697"/>
                  </a:lnTo>
                  <a:lnTo>
                    <a:pt x="1260614" y="149034"/>
                  </a:lnTo>
                  <a:lnTo>
                    <a:pt x="1262888" y="154813"/>
                  </a:lnTo>
                  <a:lnTo>
                    <a:pt x="1267460" y="166497"/>
                  </a:lnTo>
                  <a:lnTo>
                    <a:pt x="1268603" y="173101"/>
                  </a:lnTo>
                  <a:lnTo>
                    <a:pt x="1268603" y="185928"/>
                  </a:lnTo>
                  <a:lnTo>
                    <a:pt x="1233805" y="201803"/>
                  </a:lnTo>
                  <a:lnTo>
                    <a:pt x="1233805" y="221234"/>
                  </a:lnTo>
                  <a:lnTo>
                    <a:pt x="1272197" y="209346"/>
                  </a:lnTo>
                  <a:lnTo>
                    <a:pt x="1302893" y="145288"/>
                  </a:lnTo>
                  <a:lnTo>
                    <a:pt x="1339088" y="50419"/>
                  </a:lnTo>
                  <a:close/>
                </a:path>
                <a:path w="1661795" h="221614">
                  <a:moveTo>
                    <a:pt x="1389507" y="50419"/>
                  </a:moveTo>
                  <a:lnTo>
                    <a:pt x="1348994" y="50419"/>
                  </a:lnTo>
                  <a:lnTo>
                    <a:pt x="1348994" y="68707"/>
                  </a:lnTo>
                  <a:lnTo>
                    <a:pt x="1366647" y="68707"/>
                  </a:lnTo>
                  <a:lnTo>
                    <a:pt x="1366647" y="173101"/>
                  </a:lnTo>
                  <a:lnTo>
                    <a:pt x="1389507" y="173101"/>
                  </a:lnTo>
                  <a:lnTo>
                    <a:pt x="1389507" y="50419"/>
                  </a:lnTo>
                  <a:close/>
                </a:path>
                <a:path w="1661795" h="221614">
                  <a:moveTo>
                    <a:pt x="1393317" y="21082"/>
                  </a:moveTo>
                  <a:lnTo>
                    <a:pt x="1383157" y="3937"/>
                  </a:lnTo>
                  <a:lnTo>
                    <a:pt x="1375283" y="3937"/>
                  </a:lnTo>
                  <a:lnTo>
                    <a:pt x="1371854" y="5207"/>
                  </a:lnTo>
                  <a:lnTo>
                    <a:pt x="1369187" y="7874"/>
                  </a:lnTo>
                  <a:lnTo>
                    <a:pt x="1366393" y="10414"/>
                  </a:lnTo>
                  <a:lnTo>
                    <a:pt x="1365123" y="13589"/>
                  </a:lnTo>
                  <a:lnTo>
                    <a:pt x="1365123" y="21082"/>
                  </a:lnTo>
                  <a:lnTo>
                    <a:pt x="1366520" y="24257"/>
                  </a:lnTo>
                  <a:lnTo>
                    <a:pt x="1369187" y="26924"/>
                  </a:lnTo>
                  <a:lnTo>
                    <a:pt x="1371981" y="29591"/>
                  </a:lnTo>
                  <a:lnTo>
                    <a:pt x="1375283" y="30861"/>
                  </a:lnTo>
                  <a:lnTo>
                    <a:pt x="1383157" y="30861"/>
                  </a:lnTo>
                  <a:lnTo>
                    <a:pt x="1386459" y="29591"/>
                  </a:lnTo>
                  <a:lnTo>
                    <a:pt x="1392047" y="24257"/>
                  </a:lnTo>
                  <a:lnTo>
                    <a:pt x="1393317" y="21082"/>
                  </a:lnTo>
                  <a:close/>
                </a:path>
                <a:path w="1661795" h="221614">
                  <a:moveTo>
                    <a:pt x="1527810" y="97155"/>
                  </a:moveTo>
                  <a:lnTo>
                    <a:pt x="1525155" y="75679"/>
                  </a:lnTo>
                  <a:lnTo>
                    <a:pt x="1520367" y="66421"/>
                  </a:lnTo>
                  <a:lnTo>
                    <a:pt x="1520240" y="66167"/>
                  </a:lnTo>
                  <a:lnTo>
                    <a:pt x="1517230" y="60363"/>
                  </a:lnTo>
                  <a:lnTo>
                    <a:pt x="1504010" y="51193"/>
                  </a:lnTo>
                  <a:lnTo>
                    <a:pt x="1485519" y="48133"/>
                  </a:lnTo>
                  <a:lnTo>
                    <a:pt x="1473555" y="49263"/>
                  </a:lnTo>
                  <a:lnTo>
                    <a:pt x="1463421" y="52628"/>
                  </a:lnTo>
                  <a:lnTo>
                    <a:pt x="1455077" y="58267"/>
                  </a:lnTo>
                  <a:lnTo>
                    <a:pt x="1448562" y="66167"/>
                  </a:lnTo>
                  <a:lnTo>
                    <a:pt x="1441323" y="50419"/>
                  </a:lnTo>
                  <a:lnTo>
                    <a:pt x="1425702" y="50419"/>
                  </a:lnTo>
                  <a:lnTo>
                    <a:pt x="1425702" y="173101"/>
                  </a:lnTo>
                  <a:lnTo>
                    <a:pt x="1448562" y="173101"/>
                  </a:lnTo>
                  <a:lnTo>
                    <a:pt x="1448562" y="81915"/>
                  </a:lnTo>
                  <a:lnTo>
                    <a:pt x="1451610" y="77470"/>
                  </a:lnTo>
                  <a:lnTo>
                    <a:pt x="1455928" y="73914"/>
                  </a:lnTo>
                  <a:lnTo>
                    <a:pt x="1461643" y="70866"/>
                  </a:lnTo>
                  <a:lnTo>
                    <a:pt x="1467358" y="67945"/>
                  </a:lnTo>
                  <a:lnTo>
                    <a:pt x="1472819" y="66421"/>
                  </a:lnTo>
                  <a:lnTo>
                    <a:pt x="1487678" y="66421"/>
                  </a:lnTo>
                  <a:lnTo>
                    <a:pt x="1504950" y="101727"/>
                  </a:lnTo>
                  <a:lnTo>
                    <a:pt x="1504950" y="173101"/>
                  </a:lnTo>
                  <a:lnTo>
                    <a:pt x="1527810" y="173101"/>
                  </a:lnTo>
                  <a:lnTo>
                    <a:pt x="1527810" y="97155"/>
                  </a:lnTo>
                  <a:close/>
                </a:path>
                <a:path w="1661795" h="221614">
                  <a:moveTo>
                    <a:pt x="1661541" y="183388"/>
                  </a:moveTo>
                  <a:lnTo>
                    <a:pt x="1638173" y="152933"/>
                  </a:lnTo>
                  <a:lnTo>
                    <a:pt x="1621282" y="150749"/>
                  </a:lnTo>
                  <a:lnTo>
                    <a:pt x="1617726" y="150749"/>
                  </a:lnTo>
                  <a:lnTo>
                    <a:pt x="1612265" y="151384"/>
                  </a:lnTo>
                  <a:lnTo>
                    <a:pt x="1597660" y="153670"/>
                  </a:lnTo>
                  <a:lnTo>
                    <a:pt x="1592326" y="154305"/>
                  </a:lnTo>
                  <a:lnTo>
                    <a:pt x="1581023" y="154305"/>
                  </a:lnTo>
                  <a:lnTo>
                    <a:pt x="1577086" y="152781"/>
                  </a:lnTo>
                  <a:lnTo>
                    <a:pt x="1577086" y="147320"/>
                  </a:lnTo>
                  <a:lnTo>
                    <a:pt x="1578991" y="145415"/>
                  </a:lnTo>
                  <a:lnTo>
                    <a:pt x="1582801" y="144018"/>
                  </a:lnTo>
                  <a:lnTo>
                    <a:pt x="1586484" y="142621"/>
                  </a:lnTo>
                  <a:lnTo>
                    <a:pt x="1589532" y="141859"/>
                  </a:lnTo>
                  <a:lnTo>
                    <a:pt x="1610614" y="139700"/>
                  </a:lnTo>
                  <a:lnTo>
                    <a:pt x="1620037" y="138163"/>
                  </a:lnTo>
                  <a:lnTo>
                    <a:pt x="1628495" y="135242"/>
                  </a:lnTo>
                  <a:lnTo>
                    <a:pt x="1635988" y="130975"/>
                  </a:lnTo>
                  <a:lnTo>
                    <a:pt x="1642491" y="125349"/>
                  </a:lnTo>
                  <a:lnTo>
                    <a:pt x="1644510" y="122809"/>
                  </a:lnTo>
                  <a:lnTo>
                    <a:pt x="1647812" y="118694"/>
                  </a:lnTo>
                  <a:lnTo>
                    <a:pt x="1651635" y="111252"/>
                  </a:lnTo>
                  <a:lnTo>
                    <a:pt x="1653921" y="103060"/>
                  </a:lnTo>
                  <a:lnTo>
                    <a:pt x="1654683" y="94107"/>
                  </a:lnTo>
                  <a:lnTo>
                    <a:pt x="1654124" y="85775"/>
                  </a:lnTo>
                  <a:lnTo>
                    <a:pt x="1652485" y="78282"/>
                  </a:lnTo>
                  <a:lnTo>
                    <a:pt x="1649742" y="71628"/>
                  </a:lnTo>
                  <a:lnTo>
                    <a:pt x="1645920" y="65786"/>
                  </a:lnTo>
                  <a:lnTo>
                    <a:pt x="1646085" y="65659"/>
                  </a:lnTo>
                  <a:lnTo>
                    <a:pt x="1659636" y="55880"/>
                  </a:lnTo>
                  <a:lnTo>
                    <a:pt x="1659204" y="55499"/>
                  </a:lnTo>
                  <a:lnTo>
                    <a:pt x="1644650" y="42418"/>
                  </a:lnTo>
                  <a:lnTo>
                    <a:pt x="1633220" y="55499"/>
                  </a:lnTo>
                  <a:lnTo>
                    <a:pt x="1630934" y="54241"/>
                  </a:lnTo>
                  <a:lnTo>
                    <a:pt x="1630934" y="85471"/>
                  </a:lnTo>
                  <a:lnTo>
                    <a:pt x="1630934" y="101981"/>
                  </a:lnTo>
                  <a:lnTo>
                    <a:pt x="1628648" y="109093"/>
                  </a:lnTo>
                  <a:lnTo>
                    <a:pt x="1619504" y="120015"/>
                  </a:lnTo>
                  <a:lnTo>
                    <a:pt x="1613281" y="122809"/>
                  </a:lnTo>
                  <a:lnTo>
                    <a:pt x="1596898" y="122809"/>
                  </a:lnTo>
                  <a:lnTo>
                    <a:pt x="1578229" y="85471"/>
                  </a:lnTo>
                  <a:lnTo>
                    <a:pt x="1580642" y="78994"/>
                  </a:lnTo>
                  <a:lnTo>
                    <a:pt x="1585722" y="73660"/>
                  </a:lnTo>
                  <a:lnTo>
                    <a:pt x="1590675" y="68326"/>
                  </a:lnTo>
                  <a:lnTo>
                    <a:pt x="1597152" y="65659"/>
                  </a:lnTo>
                  <a:lnTo>
                    <a:pt x="1612519" y="65659"/>
                  </a:lnTo>
                  <a:lnTo>
                    <a:pt x="1618615" y="68326"/>
                  </a:lnTo>
                  <a:lnTo>
                    <a:pt x="1628521" y="78994"/>
                  </a:lnTo>
                  <a:lnTo>
                    <a:pt x="1630934" y="85471"/>
                  </a:lnTo>
                  <a:lnTo>
                    <a:pt x="1630934" y="54241"/>
                  </a:lnTo>
                  <a:lnTo>
                    <a:pt x="1627352" y="52260"/>
                  </a:lnTo>
                  <a:lnTo>
                    <a:pt x="1620456" y="49961"/>
                  </a:lnTo>
                  <a:lnTo>
                    <a:pt x="1612493" y="48590"/>
                  </a:lnTo>
                  <a:lnTo>
                    <a:pt x="1603502" y="48133"/>
                  </a:lnTo>
                  <a:lnTo>
                    <a:pt x="1593608" y="48933"/>
                  </a:lnTo>
                  <a:lnTo>
                    <a:pt x="1558251" y="75349"/>
                  </a:lnTo>
                  <a:lnTo>
                    <a:pt x="1554734" y="92964"/>
                  </a:lnTo>
                  <a:lnTo>
                    <a:pt x="1556423" y="106895"/>
                  </a:lnTo>
                  <a:lnTo>
                    <a:pt x="1561503" y="118579"/>
                  </a:lnTo>
                  <a:lnTo>
                    <a:pt x="1569999" y="127990"/>
                  </a:lnTo>
                  <a:lnTo>
                    <a:pt x="1581912" y="135128"/>
                  </a:lnTo>
                  <a:lnTo>
                    <a:pt x="1575562" y="136652"/>
                  </a:lnTo>
                  <a:lnTo>
                    <a:pt x="1570228" y="138938"/>
                  </a:lnTo>
                  <a:lnTo>
                    <a:pt x="1565910" y="142240"/>
                  </a:lnTo>
                  <a:lnTo>
                    <a:pt x="1561719" y="145542"/>
                  </a:lnTo>
                  <a:lnTo>
                    <a:pt x="1559560" y="149225"/>
                  </a:lnTo>
                  <a:lnTo>
                    <a:pt x="1559623" y="153670"/>
                  </a:lnTo>
                  <a:lnTo>
                    <a:pt x="1561274" y="161886"/>
                  </a:lnTo>
                  <a:lnTo>
                    <a:pt x="1566418" y="168046"/>
                  </a:lnTo>
                  <a:lnTo>
                    <a:pt x="1574990" y="171742"/>
                  </a:lnTo>
                  <a:lnTo>
                    <a:pt x="1586992" y="172974"/>
                  </a:lnTo>
                  <a:lnTo>
                    <a:pt x="1590675" y="172974"/>
                  </a:lnTo>
                  <a:lnTo>
                    <a:pt x="1596009" y="172339"/>
                  </a:lnTo>
                  <a:lnTo>
                    <a:pt x="1602740" y="171196"/>
                  </a:lnTo>
                  <a:lnTo>
                    <a:pt x="1609471" y="169926"/>
                  </a:lnTo>
                  <a:lnTo>
                    <a:pt x="1614170" y="169291"/>
                  </a:lnTo>
                  <a:lnTo>
                    <a:pt x="1616710" y="169291"/>
                  </a:lnTo>
                  <a:lnTo>
                    <a:pt x="1626552" y="170230"/>
                  </a:lnTo>
                  <a:lnTo>
                    <a:pt x="1633626" y="173024"/>
                  </a:lnTo>
                  <a:lnTo>
                    <a:pt x="1637880" y="177711"/>
                  </a:lnTo>
                  <a:lnTo>
                    <a:pt x="1639316" y="184277"/>
                  </a:lnTo>
                  <a:lnTo>
                    <a:pt x="1639316" y="189230"/>
                  </a:lnTo>
                  <a:lnTo>
                    <a:pt x="1636268" y="193421"/>
                  </a:lnTo>
                  <a:lnTo>
                    <a:pt x="1624330" y="200279"/>
                  </a:lnTo>
                  <a:lnTo>
                    <a:pt x="1616202" y="201930"/>
                  </a:lnTo>
                  <a:lnTo>
                    <a:pt x="1605788" y="201930"/>
                  </a:lnTo>
                  <a:lnTo>
                    <a:pt x="1597190" y="201142"/>
                  </a:lnTo>
                  <a:lnTo>
                    <a:pt x="1588198" y="198780"/>
                  </a:lnTo>
                  <a:lnTo>
                    <a:pt x="1578813" y="194805"/>
                  </a:lnTo>
                  <a:lnTo>
                    <a:pt x="1569085" y="189230"/>
                  </a:lnTo>
                  <a:lnTo>
                    <a:pt x="1556639" y="206629"/>
                  </a:lnTo>
                  <a:lnTo>
                    <a:pt x="1592402" y="220192"/>
                  </a:lnTo>
                  <a:lnTo>
                    <a:pt x="1605280" y="221234"/>
                  </a:lnTo>
                  <a:lnTo>
                    <a:pt x="1616938" y="220599"/>
                  </a:lnTo>
                  <a:lnTo>
                    <a:pt x="1652587" y="205181"/>
                  </a:lnTo>
                  <a:lnTo>
                    <a:pt x="1655089" y="201930"/>
                  </a:lnTo>
                  <a:lnTo>
                    <a:pt x="1657553" y="198729"/>
                  </a:lnTo>
                  <a:lnTo>
                    <a:pt x="1660537" y="191465"/>
                  </a:lnTo>
                  <a:lnTo>
                    <a:pt x="1661541" y="183388"/>
                  </a:lnTo>
                  <a:close/>
                </a:path>
              </a:pathLst>
            </a:custGeom>
            <a:solidFill>
              <a:srgbClr val="D5D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54349" y="5632704"/>
              <a:ext cx="243077" cy="12725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328674" y="5584570"/>
              <a:ext cx="5553075" cy="558165"/>
            </a:xfrm>
            <a:custGeom>
              <a:avLst/>
              <a:gdLst/>
              <a:ahLst/>
              <a:cxnLst/>
              <a:rect l="l" t="t" r="r" b="b"/>
              <a:pathLst>
                <a:path w="5553075" h="558164">
                  <a:moveTo>
                    <a:pt x="105283" y="387731"/>
                  </a:moveTo>
                  <a:lnTo>
                    <a:pt x="0" y="387731"/>
                  </a:lnTo>
                  <a:lnTo>
                    <a:pt x="0" y="555625"/>
                  </a:lnTo>
                  <a:lnTo>
                    <a:pt x="104013" y="555625"/>
                  </a:lnTo>
                  <a:lnTo>
                    <a:pt x="104013" y="535051"/>
                  </a:lnTo>
                  <a:lnTo>
                    <a:pt x="24130" y="535051"/>
                  </a:lnTo>
                  <a:lnTo>
                    <a:pt x="24130" y="474472"/>
                  </a:lnTo>
                  <a:lnTo>
                    <a:pt x="82296" y="474472"/>
                  </a:lnTo>
                  <a:lnTo>
                    <a:pt x="82296" y="455041"/>
                  </a:lnTo>
                  <a:lnTo>
                    <a:pt x="24130" y="455041"/>
                  </a:lnTo>
                  <a:lnTo>
                    <a:pt x="24130" y="408305"/>
                  </a:lnTo>
                  <a:lnTo>
                    <a:pt x="105283" y="408305"/>
                  </a:lnTo>
                  <a:lnTo>
                    <a:pt x="105283" y="387731"/>
                  </a:lnTo>
                  <a:close/>
                </a:path>
                <a:path w="5553075" h="558164">
                  <a:moveTo>
                    <a:pt x="234442" y="546862"/>
                  </a:moveTo>
                  <a:lnTo>
                    <a:pt x="227711" y="543306"/>
                  </a:lnTo>
                  <a:lnTo>
                    <a:pt x="226847" y="541528"/>
                  </a:lnTo>
                  <a:lnTo>
                    <a:pt x="226479" y="540766"/>
                  </a:lnTo>
                  <a:lnTo>
                    <a:pt x="224282" y="536194"/>
                  </a:lnTo>
                  <a:lnTo>
                    <a:pt x="224282" y="493014"/>
                  </a:lnTo>
                  <a:lnTo>
                    <a:pt x="224180" y="479933"/>
                  </a:lnTo>
                  <a:lnTo>
                    <a:pt x="211582" y="442722"/>
                  </a:lnTo>
                  <a:lnTo>
                    <a:pt x="170815" y="430657"/>
                  </a:lnTo>
                  <a:lnTo>
                    <a:pt x="163830" y="430657"/>
                  </a:lnTo>
                  <a:lnTo>
                    <a:pt x="156591" y="431800"/>
                  </a:lnTo>
                  <a:lnTo>
                    <a:pt x="141224" y="436626"/>
                  </a:lnTo>
                  <a:lnTo>
                    <a:pt x="135255" y="439547"/>
                  </a:lnTo>
                  <a:lnTo>
                    <a:pt x="130937" y="442849"/>
                  </a:lnTo>
                  <a:lnTo>
                    <a:pt x="140589" y="461137"/>
                  </a:lnTo>
                  <a:lnTo>
                    <a:pt x="146939" y="456311"/>
                  </a:lnTo>
                  <a:lnTo>
                    <a:pt x="154559" y="452856"/>
                  </a:lnTo>
                  <a:lnTo>
                    <a:pt x="163410" y="450786"/>
                  </a:lnTo>
                  <a:lnTo>
                    <a:pt x="173482" y="450088"/>
                  </a:lnTo>
                  <a:lnTo>
                    <a:pt x="185712" y="451954"/>
                  </a:lnTo>
                  <a:lnTo>
                    <a:pt x="194449" y="457542"/>
                  </a:lnTo>
                  <a:lnTo>
                    <a:pt x="199669" y="466864"/>
                  </a:lnTo>
                  <a:lnTo>
                    <a:pt x="201422" y="479933"/>
                  </a:lnTo>
                  <a:lnTo>
                    <a:pt x="201422" y="495300"/>
                  </a:lnTo>
                  <a:lnTo>
                    <a:pt x="201422" y="525018"/>
                  </a:lnTo>
                  <a:lnTo>
                    <a:pt x="194487" y="531876"/>
                  </a:lnTo>
                  <a:lnTo>
                    <a:pt x="187045" y="536803"/>
                  </a:lnTo>
                  <a:lnTo>
                    <a:pt x="179108" y="539775"/>
                  </a:lnTo>
                  <a:lnTo>
                    <a:pt x="170688" y="540766"/>
                  </a:lnTo>
                  <a:lnTo>
                    <a:pt x="160350" y="539559"/>
                  </a:lnTo>
                  <a:lnTo>
                    <a:pt x="152958" y="535940"/>
                  </a:lnTo>
                  <a:lnTo>
                    <a:pt x="148539" y="529945"/>
                  </a:lnTo>
                  <a:lnTo>
                    <a:pt x="147066" y="521589"/>
                  </a:lnTo>
                  <a:lnTo>
                    <a:pt x="147066" y="513842"/>
                  </a:lnTo>
                  <a:lnTo>
                    <a:pt x="186309" y="493014"/>
                  </a:lnTo>
                  <a:lnTo>
                    <a:pt x="189103" y="493014"/>
                  </a:lnTo>
                  <a:lnTo>
                    <a:pt x="194183" y="493776"/>
                  </a:lnTo>
                  <a:lnTo>
                    <a:pt x="201422" y="495300"/>
                  </a:lnTo>
                  <a:lnTo>
                    <a:pt x="201422" y="479933"/>
                  </a:lnTo>
                  <a:lnTo>
                    <a:pt x="195326" y="477901"/>
                  </a:lnTo>
                  <a:lnTo>
                    <a:pt x="189865" y="476885"/>
                  </a:lnTo>
                  <a:lnTo>
                    <a:pt x="185039" y="476885"/>
                  </a:lnTo>
                  <a:lnTo>
                    <a:pt x="141351" y="489839"/>
                  </a:lnTo>
                  <a:lnTo>
                    <a:pt x="124206" y="521335"/>
                  </a:lnTo>
                  <a:lnTo>
                    <a:pt x="124891" y="528815"/>
                  </a:lnTo>
                  <a:lnTo>
                    <a:pt x="154254" y="557276"/>
                  </a:lnTo>
                  <a:lnTo>
                    <a:pt x="161544" y="557911"/>
                  </a:lnTo>
                  <a:lnTo>
                    <a:pt x="174802" y="556895"/>
                  </a:lnTo>
                  <a:lnTo>
                    <a:pt x="186220" y="553821"/>
                  </a:lnTo>
                  <a:lnTo>
                    <a:pt x="195808" y="548703"/>
                  </a:lnTo>
                  <a:lnTo>
                    <a:pt x="203581" y="541528"/>
                  </a:lnTo>
                  <a:lnTo>
                    <a:pt x="205613" y="547370"/>
                  </a:lnTo>
                  <a:lnTo>
                    <a:pt x="208915" y="551561"/>
                  </a:lnTo>
                  <a:lnTo>
                    <a:pt x="213487" y="553974"/>
                  </a:lnTo>
                  <a:lnTo>
                    <a:pt x="218186" y="556514"/>
                  </a:lnTo>
                  <a:lnTo>
                    <a:pt x="225044" y="557784"/>
                  </a:lnTo>
                  <a:lnTo>
                    <a:pt x="234442" y="557784"/>
                  </a:lnTo>
                  <a:lnTo>
                    <a:pt x="234442" y="546862"/>
                  </a:lnTo>
                  <a:close/>
                </a:path>
                <a:path w="5553075" h="558164">
                  <a:moveTo>
                    <a:pt x="338328" y="432689"/>
                  </a:moveTo>
                  <a:lnTo>
                    <a:pt x="330708" y="431292"/>
                  </a:lnTo>
                  <a:lnTo>
                    <a:pt x="324739" y="430657"/>
                  </a:lnTo>
                  <a:lnTo>
                    <a:pt x="320675" y="430657"/>
                  </a:lnTo>
                  <a:lnTo>
                    <a:pt x="309067" y="432028"/>
                  </a:lnTo>
                  <a:lnTo>
                    <a:pt x="299008" y="436105"/>
                  </a:lnTo>
                  <a:lnTo>
                    <a:pt x="290487" y="442937"/>
                  </a:lnTo>
                  <a:lnTo>
                    <a:pt x="283464" y="452501"/>
                  </a:lnTo>
                  <a:lnTo>
                    <a:pt x="283464" y="432943"/>
                  </a:lnTo>
                  <a:lnTo>
                    <a:pt x="260604" y="432943"/>
                  </a:lnTo>
                  <a:lnTo>
                    <a:pt x="260604" y="555625"/>
                  </a:lnTo>
                  <a:lnTo>
                    <a:pt x="283464" y="555625"/>
                  </a:lnTo>
                  <a:lnTo>
                    <a:pt x="283464" y="485267"/>
                  </a:lnTo>
                  <a:lnTo>
                    <a:pt x="284035" y="478028"/>
                  </a:lnTo>
                  <a:lnTo>
                    <a:pt x="305689" y="448945"/>
                  </a:lnTo>
                  <a:lnTo>
                    <a:pt x="318884" y="448945"/>
                  </a:lnTo>
                  <a:lnTo>
                    <a:pt x="323850" y="450596"/>
                  </a:lnTo>
                  <a:lnTo>
                    <a:pt x="328790" y="453898"/>
                  </a:lnTo>
                  <a:lnTo>
                    <a:pt x="331025" y="448945"/>
                  </a:lnTo>
                  <a:lnTo>
                    <a:pt x="338328" y="432689"/>
                  </a:lnTo>
                  <a:close/>
                </a:path>
                <a:path w="5553075" h="558164">
                  <a:moveTo>
                    <a:pt x="430530" y="554482"/>
                  </a:moveTo>
                  <a:lnTo>
                    <a:pt x="427863" y="539623"/>
                  </a:lnTo>
                  <a:lnTo>
                    <a:pt x="427101" y="535305"/>
                  </a:lnTo>
                  <a:lnTo>
                    <a:pt x="420878" y="538226"/>
                  </a:lnTo>
                  <a:lnTo>
                    <a:pt x="414782" y="539623"/>
                  </a:lnTo>
                  <a:lnTo>
                    <a:pt x="400812" y="539623"/>
                  </a:lnTo>
                  <a:lnTo>
                    <a:pt x="394970" y="537464"/>
                  </a:lnTo>
                  <a:lnTo>
                    <a:pt x="387731" y="528701"/>
                  </a:lnTo>
                  <a:lnTo>
                    <a:pt x="385826" y="521335"/>
                  </a:lnTo>
                  <a:lnTo>
                    <a:pt x="385826" y="450088"/>
                  </a:lnTo>
                  <a:lnTo>
                    <a:pt x="421259" y="450088"/>
                  </a:lnTo>
                  <a:lnTo>
                    <a:pt x="421259" y="432943"/>
                  </a:lnTo>
                  <a:lnTo>
                    <a:pt x="385826" y="432943"/>
                  </a:lnTo>
                  <a:lnTo>
                    <a:pt x="385826" y="398907"/>
                  </a:lnTo>
                  <a:lnTo>
                    <a:pt x="362966" y="407162"/>
                  </a:lnTo>
                  <a:lnTo>
                    <a:pt x="362966" y="432943"/>
                  </a:lnTo>
                  <a:lnTo>
                    <a:pt x="348107" y="432943"/>
                  </a:lnTo>
                  <a:lnTo>
                    <a:pt x="348107" y="450088"/>
                  </a:lnTo>
                  <a:lnTo>
                    <a:pt x="362966" y="450088"/>
                  </a:lnTo>
                  <a:lnTo>
                    <a:pt x="362966" y="519811"/>
                  </a:lnTo>
                  <a:lnTo>
                    <a:pt x="363626" y="527672"/>
                  </a:lnTo>
                  <a:lnTo>
                    <a:pt x="391972" y="557250"/>
                  </a:lnTo>
                  <a:lnTo>
                    <a:pt x="399288" y="557911"/>
                  </a:lnTo>
                  <a:lnTo>
                    <a:pt x="407644" y="557707"/>
                  </a:lnTo>
                  <a:lnTo>
                    <a:pt x="415620" y="557060"/>
                  </a:lnTo>
                  <a:lnTo>
                    <a:pt x="423227" y="555993"/>
                  </a:lnTo>
                  <a:lnTo>
                    <a:pt x="430530" y="554482"/>
                  </a:lnTo>
                  <a:close/>
                </a:path>
                <a:path w="5553075" h="558164">
                  <a:moveTo>
                    <a:pt x="554609" y="478536"/>
                  </a:moveTo>
                  <a:lnTo>
                    <a:pt x="553885" y="467995"/>
                  </a:lnTo>
                  <a:lnTo>
                    <a:pt x="551726" y="458635"/>
                  </a:lnTo>
                  <a:lnTo>
                    <a:pt x="548119" y="450469"/>
                  </a:lnTo>
                  <a:lnTo>
                    <a:pt x="547014" y="448945"/>
                  </a:lnTo>
                  <a:lnTo>
                    <a:pt x="545172" y="446405"/>
                  </a:lnTo>
                  <a:lnTo>
                    <a:pt x="510921" y="430657"/>
                  </a:lnTo>
                  <a:lnTo>
                    <a:pt x="503682" y="430657"/>
                  </a:lnTo>
                  <a:lnTo>
                    <a:pt x="496697" y="432054"/>
                  </a:lnTo>
                  <a:lnTo>
                    <a:pt x="483235" y="438150"/>
                  </a:lnTo>
                  <a:lnTo>
                    <a:pt x="478282" y="441960"/>
                  </a:lnTo>
                  <a:lnTo>
                    <a:pt x="475234" y="446405"/>
                  </a:lnTo>
                  <a:lnTo>
                    <a:pt x="475234" y="382524"/>
                  </a:lnTo>
                  <a:lnTo>
                    <a:pt x="452374" y="382524"/>
                  </a:lnTo>
                  <a:lnTo>
                    <a:pt x="452374" y="555625"/>
                  </a:lnTo>
                  <a:lnTo>
                    <a:pt x="475234" y="555625"/>
                  </a:lnTo>
                  <a:lnTo>
                    <a:pt x="475234" y="464439"/>
                  </a:lnTo>
                  <a:lnTo>
                    <a:pt x="478155" y="460248"/>
                  </a:lnTo>
                  <a:lnTo>
                    <a:pt x="482473" y="456692"/>
                  </a:lnTo>
                  <a:lnTo>
                    <a:pt x="488061" y="453517"/>
                  </a:lnTo>
                  <a:lnTo>
                    <a:pt x="493674" y="450469"/>
                  </a:lnTo>
                  <a:lnTo>
                    <a:pt x="499110" y="448945"/>
                  </a:lnTo>
                  <a:lnTo>
                    <a:pt x="513334" y="448945"/>
                  </a:lnTo>
                  <a:lnTo>
                    <a:pt x="519938" y="451612"/>
                  </a:lnTo>
                  <a:lnTo>
                    <a:pt x="529463" y="462153"/>
                  </a:lnTo>
                  <a:lnTo>
                    <a:pt x="531749" y="469392"/>
                  </a:lnTo>
                  <a:lnTo>
                    <a:pt x="531749" y="555625"/>
                  </a:lnTo>
                  <a:lnTo>
                    <a:pt x="554609" y="555625"/>
                  </a:lnTo>
                  <a:lnTo>
                    <a:pt x="554609" y="478536"/>
                  </a:lnTo>
                  <a:close/>
                </a:path>
                <a:path w="5553075" h="558164">
                  <a:moveTo>
                    <a:pt x="630936" y="535813"/>
                  </a:moveTo>
                  <a:lnTo>
                    <a:pt x="629158" y="531876"/>
                  </a:lnTo>
                  <a:lnTo>
                    <a:pt x="625602" y="528447"/>
                  </a:lnTo>
                  <a:lnTo>
                    <a:pt x="622046" y="525145"/>
                  </a:lnTo>
                  <a:lnTo>
                    <a:pt x="617855" y="523367"/>
                  </a:lnTo>
                  <a:lnTo>
                    <a:pt x="607822" y="523367"/>
                  </a:lnTo>
                  <a:lnTo>
                    <a:pt x="603631" y="525145"/>
                  </a:lnTo>
                  <a:lnTo>
                    <a:pt x="600075" y="528447"/>
                  </a:lnTo>
                  <a:lnTo>
                    <a:pt x="596519" y="531876"/>
                  </a:lnTo>
                  <a:lnTo>
                    <a:pt x="594741" y="535813"/>
                  </a:lnTo>
                  <a:lnTo>
                    <a:pt x="594741" y="545338"/>
                  </a:lnTo>
                  <a:lnTo>
                    <a:pt x="596519" y="549402"/>
                  </a:lnTo>
                  <a:lnTo>
                    <a:pt x="603631" y="556260"/>
                  </a:lnTo>
                  <a:lnTo>
                    <a:pt x="607822" y="557911"/>
                  </a:lnTo>
                  <a:lnTo>
                    <a:pt x="617855" y="557911"/>
                  </a:lnTo>
                  <a:lnTo>
                    <a:pt x="622046" y="556260"/>
                  </a:lnTo>
                  <a:lnTo>
                    <a:pt x="629158" y="549402"/>
                  </a:lnTo>
                  <a:lnTo>
                    <a:pt x="630936" y="545338"/>
                  </a:lnTo>
                  <a:lnTo>
                    <a:pt x="630936" y="535813"/>
                  </a:lnTo>
                  <a:close/>
                </a:path>
                <a:path w="5553075" h="558164">
                  <a:moveTo>
                    <a:pt x="857377" y="387731"/>
                  </a:moveTo>
                  <a:lnTo>
                    <a:pt x="718693" y="387731"/>
                  </a:lnTo>
                  <a:lnTo>
                    <a:pt x="718693" y="408305"/>
                  </a:lnTo>
                  <a:lnTo>
                    <a:pt x="774827" y="408305"/>
                  </a:lnTo>
                  <a:lnTo>
                    <a:pt x="774827" y="555625"/>
                  </a:lnTo>
                  <a:lnTo>
                    <a:pt x="798830" y="555625"/>
                  </a:lnTo>
                  <a:lnTo>
                    <a:pt x="798830" y="408305"/>
                  </a:lnTo>
                  <a:lnTo>
                    <a:pt x="857377" y="408305"/>
                  </a:lnTo>
                  <a:lnTo>
                    <a:pt x="857377" y="387731"/>
                  </a:lnTo>
                  <a:close/>
                </a:path>
                <a:path w="5553075" h="558164">
                  <a:moveTo>
                    <a:pt x="978281" y="478536"/>
                  </a:moveTo>
                  <a:lnTo>
                    <a:pt x="977557" y="467995"/>
                  </a:lnTo>
                  <a:lnTo>
                    <a:pt x="975398" y="458635"/>
                  </a:lnTo>
                  <a:lnTo>
                    <a:pt x="971791" y="450469"/>
                  </a:lnTo>
                  <a:lnTo>
                    <a:pt x="970686" y="448945"/>
                  </a:lnTo>
                  <a:lnTo>
                    <a:pt x="968844" y="446405"/>
                  </a:lnTo>
                  <a:lnTo>
                    <a:pt x="934593" y="430657"/>
                  </a:lnTo>
                  <a:lnTo>
                    <a:pt x="927354" y="430657"/>
                  </a:lnTo>
                  <a:lnTo>
                    <a:pt x="920369" y="432054"/>
                  </a:lnTo>
                  <a:lnTo>
                    <a:pt x="906907" y="438150"/>
                  </a:lnTo>
                  <a:lnTo>
                    <a:pt x="901954" y="441960"/>
                  </a:lnTo>
                  <a:lnTo>
                    <a:pt x="898906" y="446405"/>
                  </a:lnTo>
                  <a:lnTo>
                    <a:pt x="898906" y="382524"/>
                  </a:lnTo>
                  <a:lnTo>
                    <a:pt x="876046" y="382524"/>
                  </a:lnTo>
                  <a:lnTo>
                    <a:pt x="876046" y="555625"/>
                  </a:lnTo>
                  <a:lnTo>
                    <a:pt x="898906" y="555625"/>
                  </a:lnTo>
                  <a:lnTo>
                    <a:pt x="898906" y="464439"/>
                  </a:lnTo>
                  <a:lnTo>
                    <a:pt x="901827" y="460248"/>
                  </a:lnTo>
                  <a:lnTo>
                    <a:pt x="906145" y="456692"/>
                  </a:lnTo>
                  <a:lnTo>
                    <a:pt x="911733" y="453517"/>
                  </a:lnTo>
                  <a:lnTo>
                    <a:pt x="917346" y="450469"/>
                  </a:lnTo>
                  <a:lnTo>
                    <a:pt x="922782" y="448945"/>
                  </a:lnTo>
                  <a:lnTo>
                    <a:pt x="937006" y="448945"/>
                  </a:lnTo>
                  <a:lnTo>
                    <a:pt x="943610" y="451612"/>
                  </a:lnTo>
                  <a:lnTo>
                    <a:pt x="953135" y="462153"/>
                  </a:lnTo>
                  <a:lnTo>
                    <a:pt x="955421" y="469392"/>
                  </a:lnTo>
                  <a:lnTo>
                    <a:pt x="955421" y="555625"/>
                  </a:lnTo>
                  <a:lnTo>
                    <a:pt x="978281" y="555625"/>
                  </a:lnTo>
                  <a:lnTo>
                    <a:pt x="978281" y="478536"/>
                  </a:lnTo>
                  <a:close/>
                </a:path>
                <a:path w="5553075" h="558164">
                  <a:moveTo>
                    <a:pt x="1044067" y="432943"/>
                  </a:moveTo>
                  <a:lnTo>
                    <a:pt x="1003554" y="432943"/>
                  </a:lnTo>
                  <a:lnTo>
                    <a:pt x="1003554" y="451231"/>
                  </a:lnTo>
                  <a:lnTo>
                    <a:pt x="1021207" y="451231"/>
                  </a:lnTo>
                  <a:lnTo>
                    <a:pt x="1021207" y="555625"/>
                  </a:lnTo>
                  <a:lnTo>
                    <a:pt x="1044067" y="555625"/>
                  </a:lnTo>
                  <a:lnTo>
                    <a:pt x="1044067" y="432943"/>
                  </a:lnTo>
                  <a:close/>
                </a:path>
                <a:path w="5553075" h="558164">
                  <a:moveTo>
                    <a:pt x="1047877" y="403606"/>
                  </a:moveTo>
                  <a:lnTo>
                    <a:pt x="1037717" y="386461"/>
                  </a:lnTo>
                  <a:lnTo>
                    <a:pt x="1029843" y="386461"/>
                  </a:lnTo>
                  <a:lnTo>
                    <a:pt x="1026414" y="387731"/>
                  </a:lnTo>
                  <a:lnTo>
                    <a:pt x="1023747" y="390398"/>
                  </a:lnTo>
                  <a:lnTo>
                    <a:pt x="1020953" y="392938"/>
                  </a:lnTo>
                  <a:lnTo>
                    <a:pt x="1019683" y="396113"/>
                  </a:lnTo>
                  <a:lnTo>
                    <a:pt x="1019683" y="403606"/>
                  </a:lnTo>
                  <a:lnTo>
                    <a:pt x="1021080" y="406781"/>
                  </a:lnTo>
                  <a:lnTo>
                    <a:pt x="1023747" y="409448"/>
                  </a:lnTo>
                  <a:lnTo>
                    <a:pt x="1026541" y="412115"/>
                  </a:lnTo>
                  <a:lnTo>
                    <a:pt x="1029843" y="413385"/>
                  </a:lnTo>
                  <a:lnTo>
                    <a:pt x="1037717" y="413385"/>
                  </a:lnTo>
                  <a:lnTo>
                    <a:pt x="1041019" y="412115"/>
                  </a:lnTo>
                  <a:lnTo>
                    <a:pt x="1046607" y="406781"/>
                  </a:lnTo>
                  <a:lnTo>
                    <a:pt x="1047877" y="403606"/>
                  </a:lnTo>
                  <a:close/>
                </a:path>
                <a:path w="5553075" h="558164">
                  <a:moveTo>
                    <a:pt x="1157478" y="514350"/>
                  </a:moveTo>
                  <a:lnTo>
                    <a:pt x="1128649" y="486918"/>
                  </a:lnTo>
                  <a:lnTo>
                    <a:pt x="1102995" y="475742"/>
                  </a:lnTo>
                  <a:lnTo>
                    <a:pt x="1098296" y="469773"/>
                  </a:lnTo>
                  <a:lnTo>
                    <a:pt x="1098296" y="458089"/>
                  </a:lnTo>
                  <a:lnTo>
                    <a:pt x="1100074" y="455041"/>
                  </a:lnTo>
                  <a:lnTo>
                    <a:pt x="1103884" y="452628"/>
                  </a:lnTo>
                  <a:lnTo>
                    <a:pt x="1107567" y="450215"/>
                  </a:lnTo>
                  <a:lnTo>
                    <a:pt x="1112139" y="448945"/>
                  </a:lnTo>
                  <a:lnTo>
                    <a:pt x="1117600" y="448945"/>
                  </a:lnTo>
                  <a:lnTo>
                    <a:pt x="1124445" y="449592"/>
                  </a:lnTo>
                  <a:lnTo>
                    <a:pt x="1131290" y="451523"/>
                  </a:lnTo>
                  <a:lnTo>
                    <a:pt x="1138110" y="454736"/>
                  </a:lnTo>
                  <a:lnTo>
                    <a:pt x="1144905" y="459232"/>
                  </a:lnTo>
                  <a:lnTo>
                    <a:pt x="1148194" y="448945"/>
                  </a:lnTo>
                  <a:lnTo>
                    <a:pt x="1115949" y="430657"/>
                  </a:lnTo>
                  <a:lnTo>
                    <a:pt x="1107059" y="431190"/>
                  </a:lnTo>
                  <a:lnTo>
                    <a:pt x="1074889" y="455549"/>
                  </a:lnTo>
                  <a:lnTo>
                    <a:pt x="1074166" y="462661"/>
                  </a:lnTo>
                  <a:lnTo>
                    <a:pt x="1074166" y="466598"/>
                  </a:lnTo>
                  <a:lnTo>
                    <a:pt x="1074801" y="470281"/>
                  </a:lnTo>
                  <a:lnTo>
                    <a:pt x="1076198" y="473583"/>
                  </a:lnTo>
                  <a:lnTo>
                    <a:pt x="1077468" y="477012"/>
                  </a:lnTo>
                  <a:lnTo>
                    <a:pt x="1112901" y="501777"/>
                  </a:lnTo>
                  <a:lnTo>
                    <a:pt x="1121879" y="506361"/>
                  </a:lnTo>
                  <a:lnTo>
                    <a:pt x="1128268" y="511340"/>
                  </a:lnTo>
                  <a:lnTo>
                    <a:pt x="1132078" y="516750"/>
                  </a:lnTo>
                  <a:lnTo>
                    <a:pt x="1133348" y="522605"/>
                  </a:lnTo>
                  <a:lnTo>
                    <a:pt x="1132027" y="530034"/>
                  </a:lnTo>
                  <a:lnTo>
                    <a:pt x="1128090" y="535355"/>
                  </a:lnTo>
                  <a:lnTo>
                    <a:pt x="1121498" y="538556"/>
                  </a:lnTo>
                  <a:lnTo>
                    <a:pt x="1112266" y="539623"/>
                  </a:lnTo>
                  <a:lnTo>
                    <a:pt x="1105903" y="538873"/>
                  </a:lnTo>
                  <a:lnTo>
                    <a:pt x="1098638" y="536613"/>
                  </a:lnTo>
                  <a:lnTo>
                    <a:pt x="1090472" y="532879"/>
                  </a:lnTo>
                  <a:lnTo>
                    <a:pt x="1081405" y="527685"/>
                  </a:lnTo>
                  <a:lnTo>
                    <a:pt x="1073404" y="548259"/>
                  </a:lnTo>
                  <a:lnTo>
                    <a:pt x="1082497" y="552500"/>
                  </a:lnTo>
                  <a:lnTo>
                    <a:pt x="1091895" y="555523"/>
                  </a:lnTo>
                  <a:lnTo>
                    <a:pt x="1101598" y="557314"/>
                  </a:lnTo>
                  <a:lnTo>
                    <a:pt x="1111631" y="557911"/>
                  </a:lnTo>
                  <a:lnTo>
                    <a:pt x="1121791" y="557339"/>
                  </a:lnTo>
                  <a:lnTo>
                    <a:pt x="1153045" y="539623"/>
                  </a:lnTo>
                  <a:lnTo>
                    <a:pt x="1154417" y="537451"/>
                  </a:lnTo>
                  <a:lnTo>
                    <a:pt x="1156716" y="530555"/>
                  </a:lnTo>
                  <a:lnTo>
                    <a:pt x="1157478" y="522732"/>
                  </a:lnTo>
                  <a:lnTo>
                    <a:pt x="1157478" y="514350"/>
                  </a:lnTo>
                  <a:close/>
                </a:path>
                <a:path w="5553075" h="558164">
                  <a:moveTo>
                    <a:pt x="2165731" y="164084"/>
                  </a:moveTo>
                  <a:lnTo>
                    <a:pt x="2162302" y="157099"/>
                  </a:lnTo>
                  <a:lnTo>
                    <a:pt x="2156714" y="145669"/>
                  </a:lnTo>
                  <a:lnTo>
                    <a:pt x="2148903" y="150672"/>
                  </a:lnTo>
                  <a:lnTo>
                    <a:pt x="2141055" y="154266"/>
                  </a:lnTo>
                  <a:lnTo>
                    <a:pt x="2133358" y="156387"/>
                  </a:lnTo>
                  <a:lnTo>
                    <a:pt x="2125726" y="157099"/>
                  </a:lnTo>
                  <a:lnTo>
                    <a:pt x="2116277" y="156387"/>
                  </a:lnTo>
                  <a:lnTo>
                    <a:pt x="2086203" y="131927"/>
                  </a:lnTo>
                  <a:lnTo>
                    <a:pt x="2083435" y="112903"/>
                  </a:lnTo>
                  <a:lnTo>
                    <a:pt x="2084120" y="102692"/>
                  </a:lnTo>
                  <a:lnTo>
                    <a:pt x="2107247" y="69557"/>
                  </a:lnTo>
                  <a:lnTo>
                    <a:pt x="2123948" y="66421"/>
                  </a:lnTo>
                  <a:lnTo>
                    <a:pt x="2129663" y="66421"/>
                  </a:lnTo>
                  <a:lnTo>
                    <a:pt x="2153666" y="75692"/>
                  </a:lnTo>
                  <a:lnTo>
                    <a:pt x="2160473" y="66421"/>
                  </a:lnTo>
                  <a:lnTo>
                    <a:pt x="2164969" y="60325"/>
                  </a:lnTo>
                  <a:lnTo>
                    <a:pt x="2161286" y="57531"/>
                  </a:lnTo>
                  <a:lnTo>
                    <a:pt x="2155571" y="54737"/>
                  </a:lnTo>
                  <a:lnTo>
                    <a:pt x="2140077" y="49403"/>
                  </a:lnTo>
                  <a:lnTo>
                    <a:pt x="2132838" y="48133"/>
                  </a:lnTo>
                  <a:lnTo>
                    <a:pt x="2126107" y="48133"/>
                  </a:lnTo>
                  <a:lnTo>
                    <a:pt x="2086965" y="58051"/>
                  </a:lnTo>
                  <a:lnTo>
                    <a:pt x="2060524" y="98971"/>
                  </a:lnTo>
                  <a:lnTo>
                    <a:pt x="2059432" y="112903"/>
                  </a:lnTo>
                  <a:lnTo>
                    <a:pt x="2060498" y="126555"/>
                  </a:lnTo>
                  <a:lnTo>
                    <a:pt x="2085733" y="165912"/>
                  </a:lnTo>
                  <a:lnTo>
                    <a:pt x="2120138" y="175387"/>
                  </a:lnTo>
                  <a:lnTo>
                    <a:pt x="2133181" y="174675"/>
                  </a:lnTo>
                  <a:lnTo>
                    <a:pt x="2145119" y="172554"/>
                  </a:lnTo>
                  <a:lnTo>
                    <a:pt x="2155952" y="169011"/>
                  </a:lnTo>
                  <a:lnTo>
                    <a:pt x="2165731" y="164084"/>
                  </a:lnTo>
                  <a:close/>
                </a:path>
                <a:path w="5553075" h="558164">
                  <a:moveTo>
                    <a:pt x="2296414" y="111506"/>
                  </a:moveTo>
                  <a:lnTo>
                    <a:pt x="2295448" y="97383"/>
                  </a:lnTo>
                  <a:lnTo>
                    <a:pt x="2292578" y="84924"/>
                  </a:lnTo>
                  <a:lnTo>
                    <a:pt x="2287778" y="74091"/>
                  </a:lnTo>
                  <a:lnTo>
                    <a:pt x="2281694" y="65786"/>
                  </a:lnTo>
                  <a:lnTo>
                    <a:pt x="2281047" y="64897"/>
                  </a:lnTo>
                  <a:lnTo>
                    <a:pt x="2272639" y="57569"/>
                  </a:lnTo>
                  <a:lnTo>
                    <a:pt x="2272284" y="57391"/>
                  </a:lnTo>
                  <a:lnTo>
                    <a:pt x="2272284" y="111506"/>
                  </a:lnTo>
                  <a:lnTo>
                    <a:pt x="2271712" y="121627"/>
                  </a:lnTo>
                  <a:lnTo>
                    <a:pt x="2252408" y="154546"/>
                  </a:lnTo>
                  <a:lnTo>
                    <a:pt x="2238121" y="157607"/>
                  </a:lnTo>
                  <a:lnTo>
                    <a:pt x="2223109" y="154736"/>
                  </a:lnTo>
                  <a:lnTo>
                    <a:pt x="2212403" y="146088"/>
                  </a:lnTo>
                  <a:lnTo>
                    <a:pt x="2205964" y="131686"/>
                  </a:lnTo>
                  <a:lnTo>
                    <a:pt x="2203831" y="111506"/>
                  </a:lnTo>
                  <a:lnTo>
                    <a:pt x="2204415" y="101409"/>
                  </a:lnTo>
                  <a:lnTo>
                    <a:pt x="2230691" y="66548"/>
                  </a:lnTo>
                  <a:lnTo>
                    <a:pt x="2238121" y="65786"/>
                  </a:lnTo>
                  <a:lnTo>
                    <a:pt x="2253043" y="68643"/>
                  </a:lnTo>
                  <a:lnTo>
                    <a:pt x="2263724" y="77216"/>
                  </a:lnTo>
                  <a:lnTo>
                    <a:pt x="2270137" y="91503"/>
                  </a:lnTo>
                  <a:lnTo>
                    <a:pt x="2272284" y="111506"/>
                  </a:lnTo>
                  <a:lnTo>
                    <a:pt x="2272284" y="57391"/>
                  </a:lnTo>
                  <a:lnTo>
                    <a:pt x="2262670" y="52336"/>
                  </a:lnTo>
                  <a:lnTo>
                    <a:pt x="2251164" y="49187"/>
                  </a:lnTo>
                  <a:lnTo>
                    <a:pt x="2238121" y="48133"/>
                  </a:lnTo>
                  <a:lnTo>
                    <a:pt x="2225611" y="49212"/>
                  </a:lnTo>
                  <a:lnTo>
                    <a:pt x="2188819" y="74968"/>
                  </a:lnTo>
                  <a:lnTo>
                    <a:pt x="2179828" y="111506"/>
                  </a:lnTo>
                  <a:lnTo>
                    <a:pt x="2180780" y="125425"/>
                  </a:lnTo>
                  <a:lnTo>
                    <a:pt x="2203640" y="165696"/>
                  </a:lnTo>
                  <a:lnTo>
                    <a:pt x="2238121" y="175387"/>
                  </a:lnTo>
                  <a:lnTo>
                    <a:pt x="2250910" y="174320"/>
                  </a:lnTo>
                  <a:lnTo>
                    <a:pt x="2262289" y="171094"/>
                  </a:lnTo>
                  <a:lnTo>
                    <a:pt x="2272207" y="165747"/>
                  </a:lnTo>
                  <a:lnTo>
                    <a:pt x="2280793" y="158242"/>
                  </a:lnTo>
                  <a:lnTo>
                    <a:pt x="2281250" y="157607"/>
                  </a:lnTo>
                  <a:lnTo>
                    <a:pt x="2287625" y="148894"/>
                  </a:lnTo>
                  <a:lnTo>
                    <a:pt x="2292502" y="137972"/>
                  </a:lnTo>
                  <a:lnTo>
                    <a:pt x="2295436" y="125514"/>
                  </a:lnTo>
                  <a:lnTo>
                    <a:pt x="2296414" y="111506"/>
                  </a:lnTo>
                  <a:close/>
                </a:path>
                <a:path w="5553075" h="558164">
                  <a:moveTo>
                    <a:pt x="2422906" y="97155"/>
                  </a:moveTo>
                  <a:lnTo>
                    <a:pt x="2420251" y="75679"/>
                  </a:lnTo>
                  <a:lnTo>
                    <a:pt x="2415463" y="66421"/>
                  </a:lnTo>
                  <a:lnTo>
                    <a:pt x="2415336" y="66167"/>
                  </a:lnTo>
                  <a:lnTo>
                    <a:pt x="2412327" y="60363"/>
                  </a:lnTo>
                  <a:lnTo>
                    <a:pt x="2399106" y="51193"/>
                  </a:lnTo>
                  <a:lnTo>
                    <a:pt x="2380615" y="48133"/>
                  </a:lnTo>
                  <a:lnTo>
                    <a:pt x="2368651" y="49263"/>
                  </a:lnTo>
                  <a:lnTo>
                    <a:pt x="2358517" y="52628"/>
                  </a:lnTo>
                  <a:lnTo>
                    <a:pt x="2350173" y="58267"/>
                  </a:lnTo>
                  <a:lnTo>
                    <a:pt x="2343658" y="66167"/>
                  </a:lnTo>
                  <a:lnTo>
                    <a:pt x="2336419" y="50419"/>
                  </a:lnTo>
                  <a:lnTo>
                    <a:pt x="2320798" y="50419"/>
                  </a:lnTo>
                  <a:lnTo>
                    <a:pt x="2320798" y="173101"/>
                  </a:lnTo>
                  <a:lnTo>
                    <a:pt x="2343658" y="173101"/>
                  </a:lnTo>
                  <a:lnTo>
                    <a:pt x="2343658" y="81915"/>
                  </a:lnTo>
                  <a:lnTo>
                    <a:pt x="2346706" y="77470"/>
                  </a:lnTo>
                  <a:lnTo>
                    <a:pt x="2351024" y="73914"/>
                  </a:lnTo>
                  <a:lnTo>
                    <a:pt x="2356739" y="70866"/>
                  </a:lnTo>
                  <a:lnTo>
                    <a:pt x="2362454" y="67945"/>
                  </a:lnTo>
                  <a:lnTo>
                    <a:pt x="2367915" y="66421"/>
                  </a:lnTo>
                  <a:lnTo>
                    <a:pt x="2382774" y="66421"/>
                  </a:lnTo>
                  <a:lnTo>
                    <a:pt x="2400046" y="101727"/>
                  </a:lnTo>
                  <a:lnTo>
                    <a:pt x="2400046" y="173101"/>
                  </a:lnTo>
                  <a:lnTo>
                    <a:pt x="2422906" y="173101"/>
                  </a:lnTo>
                  <a:lnTo>
                    <a:pt x="2422906" y="97155"/>
                  </a:lnTo>
                  <a:close/>
                </a:path>
                <a:path w="5553075" h="558164">
                  <a:moveTo>
                    <a:pt x="2532126" y="131826"/>
                  </a:moveTo>
                  <a:lnTo>
                    <a:pt x="2503297" y="104394"/>
                  </a:lnTo>
                  <a:lnTo>
                    <a:pt x="2477643" y="93218"/>
                  </a:lnTo>
                  <a:lnTo>
                    <a:pt x="2472944" y="87249"/>
                  </a:lnTo>
                  <a:lnTo>
                    <a:pt x="2472944" y="75565"/>
                  </a:lnTo>
                  <a:lnTo>
                    <a:pt x="2474722" y="72517"/>
                  </a:lnTo>
                  <a:lnTo>
                    <a:pt x="2478532" y="70104"/>
                  </a:lnTo>
                  <a:lnTo>
                    <a:pt x="2482215" y="67691"/>
                  </a:lnTo>
                  <a:lnTo>
                    <a:pt x="2486787" y="66421"/>
                  </a:lnTo>
                  <a:lnTo>
                    <a:pt x="2492248" y="66421"/>
                  </a:lnTo>
                  <a:lnTo>
                    <a:pt x="2499093" y="67068"/>
                  </a:lnTo>
                  <a:lnTo>
                    <a:pt x="2505938" y="68999"/>
                  </a:lnTo>
                  <a:lnTo>
                    <a:pt x="2512758" y="72212"/>
                  </a:lnTo>
                  <a:lnTo>
                    <a:pt x="2519553" y="76708"/>
                  </a:lnTo>
                  <a:lnTo>
                    <a:pt x="2522842" y="66421"/>
                  </a:lnTo>
                  <a:lnTo>
                    <a:pt x="2490597" y="48133"/>
                  </a:lnTo>
                  <a:lnTo>
                    <a:pt x="2481707" y="48666"/>
                  </a:lnTo>
                  <a:lnTo>
                    <a:pt x="2449538" y="73025"/>
                  </a:lnTo>
                  <a:lnTo>
                    <a:pt x="2448814" y="80137"/>
                  </a:lnTo>
                  <a:lnTo>
                    <a:pt x="2448814" y="84074"/>
                  </a:lnTo>
                  <a:lnTo>
                    <a:pt x="2449449" y="87757"/>
                  </a:lnTo>
                  <a:lnTo>
                    <a:pt x="2450846" y="91059"/>
                  </a:lnTo>
                  <a:lnTo>
                    <a:pt x="2452116" y="94488"/>
                  </a:lnTo>
                  <a:lnTo>
                    <a:pt x="2487549" y="119253"/>
                  </a:lnTo>
                  <a:lnTo>
                    <a:pt x="2496528" y="123837"/>
                  </a:lnTo>
                  <a:lnTo>
                    <a:pt x="2502916" y="128816"/>
                  </a:lnTo>
                  <a:lnTo>
                    <a:pt x="2506726" y="134226"/>
                  </a:lnTo>
                  <a:lnTo>
                    <a:pt x="2507996" y="140081"/>
                  </a:lnTo>
                  <a:lnTo>
                    <a:pt x="2506675" y="147510"/>
                  </a:lnTo>
                  <a:lnTo>
                    <a:pt x="2502738" y="152831"/>
                  </a:lnTo>
                  <a:lnTo>
                    <a:pt x="2496147" y="156032"/>
                  </a:lnTo>
                  <a:lnTo>
                    <a:pt x="2486914" y="157099"/>
                  </a:lnTo>
                  <a:lnTo>
                    <a:pt x="2480551" y="156349"/>
                  </a:lnTo>
                  <a:lnTo>
                    <a:pt x="2473287" y="154089"/>
                  </a:lnTo>
                  <a:lnTo>
                    <a:pt x="2465120" y="150355"/>
                  </a:lnTo>
                  <a:lnTo>
                    <a:pt x="2456053" y="145161"/>
                  </a:lnTo>
                  <a:lnTo>
                    <a:pt x="2448052" y="165735"/>
                  </a:lnTo>
                  <a:lnTo>
                    <a:pt x="2457145" y="169976"/>
                  </a:lnTo>
                  <a:lnTo>
                    <a:pt x="2466543" y="172999"/>
                  </a:lnTo>
                  <a:lnTo>
                    <a:pt x="2476246" y="174790"/>
                  </a:lnTo>
                  <a:lnTo>
                    <a:pt x="2486279" y="175387"/>
                  </a:lnTo>
                  <a:lnTo>
                    <a:pt x="2496439" y="174815"/>
                  </a:lnTo>
                  <a:lnTo>
                    <a:pt x="2527693" y="157099"/>
                  </a:lnTo>
                  <a:lnTo>
                    <a:pt x="2529078" y="154927"/>
                  </a:lnTo>
                  <a:lnTo>
                    <a:pt x="2531364" y="148031"/>
                  </a:lnTo>
                  <a:lnTo>
                    <a:pt x="2532126" y="140208"/>
                  </a:lnTo>
                  <a:lnTo>
                    <a:pt x="2532126" y="131826"/>
                  </a:lnTo>
                  <a:close/>
                </a:path>
                <a:path w="5553075" h="558164">
                  <a:moveTo>
                    <a:pt x="2631186" y="171958"/>
                  </a:moveTo>
                  <a:lnTo>
                    <a:pt x="2628519" y="157099"/>
                  </a:lnTo>
                  <a:lnTo>
                    <a:pt x="2627757" y="152781"/>
                  </a:lnTo>
                  <a:lnTo>
                    <a:pt x="2621534" y="155702"/>
                  </a:lnTo>
                  <a:lnTo>
                    <a:pt x="2615438" y="157099"/>
                  </a:lnTo>
                  <a:lnTo>
                    <a:pt x="2601468" y="157099"/>
                  </a:lnTo>
                  <a:lnTo>
                    <a:pt x="2595626" y="154940"/>
                  </a:lnTo>
                  <a:lnTo>
                    <a:pt x="2588387" y="146177"/>
                  </a:lnTo>
                  <a:lnTo>
                    <a:pt x="2586482" y="138811"/>
                  </a:lnTo>
                  <a:lnTo>
                    <a:pt x="2586482" y="67564"/>
                  </a:lnTo>
                  <a:lnTo>
                    <a:pt x="2621915" y="67564"/>
                  </a:lnTo>
                  <a:lnTo>
                    <a:pt x="2621915" y="50419"/>
                  </a:lnTo>
                  <a:lnTo>
                    <a:pt x="2586482" y="50419"/>
                  </a:lnTo>
                  <a:lnTo>
                    <a:pt x="2586482" y="16383"/>
                  </a:lnTo>
                  <a:lnTo>
                    <a:pt x="2563622" y="24638"/>
                  </a:lnTo>
                  <a:lnTo>
                    <a:pt x="2563622" y="50419"/>
                  </a:lnTo>
                  <a:lnTo>
                    <a:pt x="2548763" y="50419"/>
                  </a:lnTo>
                  <a:lnTo>
                    <a:pt x="2548763" y="67564"/>
                  </a:lnTo>
                  <a:lnTo>
                    <a:pt x="2563622" y="67564"/>
                  </a:lnTo>
                  <a:lnTo>
                    <a:pt x="2563622" y="137287"/>
                  </a:lnTo>
                  <a:lnTo>
                    <a:pt x="2564282" y="145148"/>
                  </a:lnTo>
                  <a:lnTo>
                    <a:pt x="2592628" y="174726"/>
                  </a:lnTo>
                  <a:lnTo>
                    <a:pt x="2599944" y="175387"/>
                  </a:lnTo>
                  <a:lnTo>
                    <a:pt x="2608300" y="175183"/>
                  </a:lnTo>
                  <a:lnTo>
                    <a:pt x="2616276" y="174536"/>
                  </a:lnTo>
                  <a:lnTo>
                    <a:pt x="2623883" y="173469"/>
                  </a:lnTo>
                  <a:lnTo>
                    <a:pt x="2631186" y="171958"/>
                  </a:lnTo>
                  <a:close/>
                </a:path>
                <a:path w="5553075" h="558164">
                  <a:moveTo>
                    <a:pt x="2758186" y="164338"/>
                  </a:moveTo>
                  <a:lnTo>
                    <a:pt x="2751455" y="160782"/>
                  </a:lnTo>
                  <a:lnTo>
                    <a:pt x="2750591" y="159004"/>
                  </a:lnTo>
                  <a:lnTo>
                    <a:pt x="2750223" y="158242"/>
                  </a:lnTo>
                  <a:lnTo>
                    <a:pt x="2748026" y="153670"/>
                  </a:lnTo>
                  <a:lnTo>
                    <a:pt x="2748026" y="110490"/>
                  </a:lnTo>
                  <a:lnTo>
                    <a:pt x="2747924" y="97409"/>
                  </a:lnTo>
                  <a:lnTo>
                    <a:pt x="2735326" y="60198"/>
                  </a:lnTo>
                  <a:lnTo>
                    <a:pt x="2694559" y="48133"/>
                  </a:lnTo>
                  <a:lnTo>
                    <a:pt x="2687574" y="48133"/>
                  </a:lnTo>
                  <a:lnTo>
                    <a:pt x="2680335" y="49276"/>
                  </a:lnTo>
                  <a:lnTo>
                    <a:pt x="2664968" y="54102"/>
                  </a:lnTo>
                  <a:lnTo>
                    <a:pt x="2658999" y="57023"/>
                  </a:lnTo>
                  <a:lnTo>
                    <a:pt x="2654681" y="60325"/>
                  </a:lnTo>
                  <a:lnTo>
                    <a:pt x="2664333" y="78613"/>
                  </a:lnTo>
                  <a:lnTo>
                    <a:pt x="2670683" y="73787"/>
                  </a:lnTo>
                  <a:lnTo>
                    <a:pt x="2678303" y="70332"/>
                  </a:lnTo>
                  <a:lnTo>
                    <a:pt x="2687155" y="68262"/>
                  </a:lnTo>
                  <a:lnTo>
                    <a:pt x="2697226" y="67564"/>
                  </a:lnTo>
                  <a:lnTo>
                    <a:pt x="2709456" y="69430"/>
                  </a:lnTo>
                  <a:lnTo>
                    <a:pt x="2718193" y="75018"/>
                  </a:lnTo>
                  <a:lnTo>
                    <a:pt x="2723413" y="84340"/>
                  </a:lnTo>
                  <a:lnTo>
                    <a:pt x="2725166" y="97409"/>
                  </a:lnTo>
                  <a:lnTo>
                    <a:pt x="2725166" y="112776"/>
                  </a:lnTo>
                  <a:lnTo>
                    <a:pt x="2725166" y="142494"/>
                  </a:lnTo>
                  <a:lnTo>
                    <a:pt x="2718231" y="149352"/>
                  </a:lnTo>
                  <a:lnTo>
                    <a:pt x="2710789" y="154279"/>
                  </a:lnTo>
                  <a:lnTo>
                    <a:pt x="2702852" y="157251"/>
                  </a:lnTo>
                  <a:lnTo>
                    <a:pt x="2694432" y="158242"/>
                  </a:lnTo>
                  <a:lnTo>
                    <a:pt x="2684094" y="157035"/>
                  </a:lnTo>
                  <a:lnTo>
                    <a:pt x="2676715" y="153416"/>
                  </a:lnTo>
                  <a:lnTo>
                    <a:pt x="2672283" y="147421"/>
                  </a:lnTo>
                  <a:lnTo>
                    <a:pt x="2670810" y="139065"/>
                  </a:lnTo>
                  <a:lnTo>
                    <a:pt x="2670810" y="131318"/>
                  </a:lnTo>
                  <a:lnTo>
                    <a:pt x="2710053" y="110490"/>
                  </a:lnTo>
                  <a:lnTo>
                    <a:pt x="2712847" y="110490"/>
                  </a:lnTo>
                  <a:lnTo>
                    <a:pt x="2717927" y="111252"/>
                  </a:lnTo>
                  <a:lnTo>
                    <a:pt x="2725166" y="112776"/>
                  </a:lnTo>
                  <a:lnTo>
                    <a:pt x="2725166" y="97409"/>
                  </a:lnTo>
                  <a:lnTo>
                    <a:pt x="2719070" y="95377"/>
                  </a:lnTo>
                  <a:lnTo>
                    <a:pt x="2713609" y="94361"/>
                  </a:lnTo>
                  <a:lnTo>
                    <a:pt x="2708783" y="94361"/>
                  </a:lnTo>
                  <a:lnTo>
                    <a:pt x="2665095" y="107315"/>
                  </a:lnTo>
                  <a:lnTo>
                    <a:pt x="2647950" y="138811"/>
                  </a:lnTo>
                  <a:lnTo>
                    <a:pt x="2648635" y="146291"/>
                  </a:lnTo>
                  <a:lnTo>
                    <a:pt x="2677998" y="174752"/>
                  </a:lnTo>
                  <a:lnTo>
                    <a:pt x="2685288" y="175387"/>
                  </a:lnTo>
                  <a:lnTo>
                    <a:pt x="2698546" y="174371"/>
                  </a:lnTo>
                  <a:lnTo>
                    <a:pt x="2709964" y="171297"/>
                  </a:lnTo>
                  <a:lnTo>
                    <a:pt x="2719552" y="166179"/>
                  </a:lnTo>
                  <a:lnTo>
                    <a:pt x="2727325" y="159004"/>
                  </a:lnTo>
                  <a:lnTo>
                    <a:pt x="2729357" y="164846"/>
                  </a:lnTo>
                  <a:lnTo>
                    <a:pt x="2732659" y="169037"/>
                  </a:lnTo>
                  <a:lnTo>
                    <a:pt x="2737231" y="171450"/>
                  </a:lnTo>
                  <a:lnTo>
                    <a:pt x="2741930" y="173990"/>
                  </a:lnTo>
                  <a:lnTo>
                    <a:pt x="2748788" y="175260"/>
                  </a:lnTo>
                  <a:lnTo>
                    <a:pt x="2758186" y="175260"/>
                  </a:lnTo>
                  <a:lnTo>
                    <a:pt x="2758186" y="164338"/>
                  </a:lnTo>
                  <a:close/>
                </a:path>
                <a:path w="5553075" h="558164">
                  <a:moveTo>
                    <a:pt x="2884678" y="97155"/>
                  </a:moveTo>
                  <a:lnTo>
                    <a:pt x="2882023" y="75679"/>
                  </a:lnTo>
                  <a:lnTo>
                    <a:pt x="2877235" y="66421"/>
                  </a:lnTo>
                  <a:lnTo>
                    <a:pt x="2877108" y="66167"/>
                  </a:lnTo>
                  <a:lnTo>
                    <a:pt x="2874099" y="60363"/>
                  </a:lnTo>
                  <a:lnTo>
                    <a:pt x="2860878" y="51193"/>
                  </a:lnTo>
                  <a:lnTo>
                    <a:pt x="2842387" y="48133"/>
                  </a:lnTo>
                  <a:lnTo>
                    <a:pt x="2830423" y="49263"/>
                  </a:lnTo>
                  <a:lnTo>
                    <a:pt x="2820289" y="52628"/>
                  </a:lnTo>
                  <a:lnTo>
                    <a:pt x="2811945" y="58267"/>
                  </a:lnTo>
                  <a:lnTo>
                    <a:pt x="2805430" y="66167"/>
                  </a:lnTo>
                  <a:lnTo>
                    <a:pt x="2798191" y="50419"/>
                  </a:lnTo>
                  <a:lnTo>
                    <a:pt x="2782570" y="50419"/>
                  </a:lnTo>
                  <a:lnTo>
                    <a:pt x="2782570" y="173101"/>
                  </a:lnTo>
                  <a:lnTo>
                    <a:pt x="2805430" y="173101"/>
                  </a:lnTo>
                  <a:lnTo>
                    <a:pt x="2805430" y="81915"/>
                  </a:lnTo>
                  <a:lnTo>
                    <a:pt x="2808478" y="77470"/>
                  </a:lnTo>
                  <a:lnTo>
                    <a:pt x="2812796" y="73914"/>
                  </a:lnTo>
                  <a:lnTo>
                    <a:pt x="2818511" y="70866"/>
                  </a:lnTo>
                  <a:lnTo>
                    <a:pt x="2824226" y="67945"/>
                  </a:lnTo>
                  <a:lnTo>
                    <a:pt x="2829687" y="66421"/>
                  </a:lnTo>
                  <a:lnTo>
                    <a:pt x="2844546" y="66421"/>
                  </a:lnTo>
                  <a:lnTo>
                    <a:pt x="2861818" y="101727"/>
                  </a:lnTo>
                  <a:lnTo>
                    <a:pt x="2861818" y="173101"/>
                  </a:lnTo>
                  <a:lnTo>
                    <a:pt x="2884678" y="173101"/>
                  </a:lnTo>
                  <a:lnTo>
                    <a:pt x="2884678" y="97155"/>
                  </a:lnTo>
                  <a:close/>
                </a:path>
                <a:path w="5553075" h="558164">
                  <a:moveTo>
                    <a:pt x="2993898" y="171958"/>
                  </a:moveTo>
                  <a:lnTo>
                    <a:pt x="2991231" y="157099"/>
                  </a:lnTo>
                  <a:lnTo>
                    <a:pt x="2990469" y="152781"/>
                  </a:lnTo>
                  <a:lnTo>
                    <a:pt x="2984246" y="155702"/>
                  </a:lnTo>
                  <a:lnTo>
                    <a:pt x="2978150" y="157099"/>
                  </a:lnTo>
                  <a:lnTo>
                    <a:pt x="2964180" y="157099"/>
                  </a:lnTo>
                  <a:lnTo>
                    <a:pt x="2958338" y="154940"/>
                  </a:lnTo>
                  <a:lnTo>
                    <a:pt x="2951099" y="146177"/>
                  </a:lnTo>
                  <a:lnTo>
                    <a:pt x="2949194" y="138811"/>
                  </a:lnTo>
                  <a:lnTo>
                    <a:pt x="2949194" y="67564"/>
                  </a:lnTo>
                  <a:lnTo>
                    <a:pt x="2984627" y="67564"/>
                  </a:lnTo>
                  <a:lnTo>
                    <a:pt x="2984627" y="50419"/>
                  </a:lnTo>
                  <a:lnTo>
                    <a:pt x="2949194" y="50419"/>
                  </a:lnTo>
                  <a:lnTo>
                    <a:pt x="2949194" y="16383"/>
                  </a:lnTo>
                  <a:lnTo>
                    <a:pt x="2926334" y="24638"/>
                  </a:lnTo>
                  <a:lnTo>
                    <a:pt x="2926334" y="50419"/>
                  </a:lnTo>
                  <a:lnTo>
                    <a:pt x="2911475" y="50419"/>
                  </a:lnTo>
                  <a:lnTo>
                    <a:pt x="2911475" y="67564"/>
                  </a:lnTo>
                  <a:lnTo>
                    <a:pt x="2926334" y="67564"/>
                  </a:lnTo>
                  <a:lnTo>
                    <a:pt x="2926334" y="137287"/>
                  </a:lnTo>
                  <a:lnTo>
                    <a:pt x="2926994" y="145148"/>
                  </a:lnTo>
                  <a:lnTo>
                    <a:pt x="2955340" y="174726"/>
                  </a:lnTo>
                  <a:lnTo>
                    <a:pt x="2962656" y="175387"/>
                  </a:lnTo>
                  <a:lnTo>
                    <a:pt x="2971012" y="175183"/>
                  </a:lnTo>
                  <a:lnTo>
                    <a:pt x="2978988" y="174536"/>
                  </a:lnTo>
                  <a:lnTo>
                    <a:pt x="2986595" y="173469"/>
                  </a:lnTo>
                  <a:lnTo>
                    <a:pt x="2993898" y="171958"/>
                  </a:lnTo>
                  <a:close/>
                </a:path>
                <a:path w="5553075" h="558164">
                  <a:moveTo>
                    <a:pt x="3162300" y="50165"/>
                  </a:moveTo>
                  <a:lnTo>
                    <a:pt x="3154680" y="48768"/>
                  </a:lnTo>
                  <a:lnTo>
                    <a:pt x="3148711" y="48133"/>
                  </a:lnTo>
                  <a:lnTo>
                    <a:pt x="3144647" y="48133"/>
                  </a:lnTo>
                  <a:lnTo>
                    <a:pt x="3133039" y="49504"/>
                  </a:lnTo>
                  <a:lnTo>
                    <a:pt x="3122993" y="53581"/>
                  </a:lnTo>
                  <a:lnTo>
                    <a:pt x="3114459" y="60413"/>
                  </a:lnTo>
                  <a:lnTo>
                    <a:pt x="3107436" y="69977"/>
                  </a:lnTo>
                  <a:lnTo>
                    <a:pt x="3107436" y="50419"/>
                  </a:lnTo>
                  <a:lnTo>
                    <a:pt x="3084576" y="50419"/>
                  </a:lnTo>
                  <a:lnTo>
                    <a:pt x="3084576" y="173101"/>
                  </a:lnTo>
                  <a:lnTo>
                    <a:pt x="3107436" y="173101"/>
                  </a:lnTo>
                  <a:lnTo>
                    <a:pt x="3107436" y="102743"/>
                  </a:lnTo>
                  <a:lnTo>
                    <a:pt x="3108007" y="95504"/>
                  </a:lnTo>
                  <a:lnTo>
                    <a:pt x="3129661" y="66421"/>
                  </a:lnTo>
                  <a:lnTo>
                    <a:pt x="3142869" y="66421"/>
                  </a:lnTo>
                  <a:lnTo>
                    <a:pt x="3147822" y="68072"/>
                  </a:lnTo>
                  <a:lnTo>
                    <a:pt x="3152775" y="71374"/>
                  </a:lnTo>
                  <a:lnTo>
                    <a:pt x="3154997" y="66421"/>
                  </a:lnTo>
                  <a:lnTo>
                    <a:pt x="3162300" y="50165"/>
                  </a:lnTo>
                  <a:close/>
                </a:path>
                <a:path w="5553075" h="558164">
                  <a:moveTo>
                    <a:pt x="3289173" y="100584"/>
                  </a:moveTo>
                  <a:lnTo>
                    <a:pt x="3288944" y="98044"/>
                  </a:lnTo>
                  <a:lnTo>
                    <a:pt x="3288220" y="89395"/>
                  </a:lnTo>
                  <a:lnTo>
                    <a:pt x="3285363" y="79400"/>
                  </a:lnTo>
                  <a:lnTo>
                    <a:pt x="3280600" y="70573"/>
                  </a:lnTo>
                  <a:lnTo>
                    <a:pt x="3277006" y="66421"/>
                  </a:lnTo>
                  <a:lnTo>
                    <a:pt x="3273933" y="62865"/>
                  </a:lnTo>
                  <a:lnTo>
                    <a:pt x="3266440" y="57200"/>
                  </a:lnTo>
                  <a:lnTo>
                    <a:pt x="3266440" y="98044"/>
                  </a:lnTo>
                  <a:lnTo>
                    <a:pt x="3195066" y="98044"/>
                  </a:lnTo>
                  <a:lnTo>
                    <a:pt x="3224555" y="67017"/>
                  </a:lnTo>
                  <a:lnTo>
                    <a:pt x="3231896" y="66421"/>
                  </a:lnTo>
                  <a:lnTo>
                    <a:pt x="3239655" y="67030"/>
                  </a:lnTo>
                  <a:lnTo>
                    <a:pt x="3266440" y="98044"/>
                  </a:lnTo>
                  <a:lnTo>
                    <a:pt x="3266440" y="57200"/>
                  </a:lnTo>
                  <a:lnTo>
                    <a:pt x="3265373" y="56388"/>
                  </a:lnTo>
                  <a:lnTo>
                    <a:pt x="3255340" y="51790"/>
                  </a:lnTo>
                  <a:lnTo>
                    <a:pt x="3243796" y="49047"/>
                  </a:lnTo>
                  <a:lnTo>
                    <a:pt x="3230753" y="48133"/>
                  </a:lnTo>
                  <a:lnTo>
                    <a:pt x="3219323" y="49161"/>
                  </a:lnTo>
                  <a:lnTo>
                    <a:pt x="3181248" y="74422"/>
                  </a:lnTo>
                  <a:lnTo>
                    <a:pt x="3170428" y="113157"/>
                  </a:lnTo>
                  <a:lnTo>
                    <a:pt x="3171596" y="127012"/>
                  </a:lnTo>
                  <a:lnTo>
                    <a:pt x="3198164" y="166547"/>
                  </a:lnTo>
                  <a:lnTo>
                    <a:pt x="3230499" y="175387"/>
                  </a:lnTo>
                  <a:lnTo>
                    <a:pt x="3238754" y="175082"/>
                  </a:lnTo>
                  <a:lnTo>
                    <a:pt x="3277362" y="161925"/>
                  </a:lnTo>
                  <a:lnTo>
                    <a:pt x="3274403" y="157099"/>
                  </a:lnTo>
                  <a:lnTo>
                    <a:pt x="3267710" y="146177"/>
                  </a:lnTo>
                  <a:lnTo>
                    <a:pt x="3260725" y="150939"/>
                  </a:lnTo>
                  <a:lnTo>
                    <a:pt x="3252940" y="154355"/>
                  </a:lnTo>
                  <a:lnTo>
                    <a:pt x="3244342" y="156413"/>
                  </a:lnTo>
                  <a:lnTo>
                    <a:pt x="3234944" y="157099"/>
                  </a:lnTo>
                  <a:lnTo>
                    <a:pt x="3226752" y="156464"/>
                  </a:lnTo>
                  <a:lnTo>
                    <a:pt x="3195205" y="124015"/>
                  </a:lnTo>
                  <a:lnTo>
                    <a:pt x="3194431" y="113792"/>
                  </a:lnTo>
                  <a:lnTo>
                    <a:pt x="3287395" y="113792"/>
                  </a:lnTo>
                  <a:lnTo>
                    <a:pt x="3288538" y="109855"/>
                  </a:lnTo>
                  <a:lnTo>
                    <a:pt x="3289173" y="105410"/>
                  </a:lnTo>
                  <a:lnTo>
                    <a:pt x="3289173" y="100584"/>
                  </a:lnTo>
                  <a:close/>
                </a:path>
                <a:path w="5553075" h="558164">
                  <a:moveTo>
                    <a:pt x="3388614" y="131826"/>
                  </a:moveTo>
                  <a:lnTo>
                    <a:pt x="3359785" y="104394"/>
                  </a:lnTo>
                  <a:lnTo>
                    <a:pt x="3334131" y="93218"/>
                  </a:lnTo>
                  <a:lnTo>
                    <a:pt x="3329432" y="87249"/>
                  </a:lnTo>
                  <a:lnTo>
                    <a:pt x="3329432" y="75565"/>
                  </a:lnTo>
                  <a:lnTo>
                    <a:pt x="3331210" y="72517"/>
                  </a:lnTo>
                  <a:lnTo>
                    <a:pt x="3335020" y="70104"/>
                  </a:lnTo>
                  <a:lnTo>
                    <a:pt x="3338703" y="67691"/>
                  </a:lnTo>
                  <a:lnTo>
                    <a:pt x="3343275" y="66421"/>
                  </a:lnTo>
                  <a:lnTo>
                    <a:pt x="3348736" y="66421"/>
                  </a:lnTo>
                  <a:lnTo>
                    <a:pt x="3355581" y="67068"/>
                  </a:lnTo>
                  <a:lnTo>
                    <a:pt x="3362426" y="68999"/>
                  </a:lnTo>
                  <a:lnTo>
                    <a:pt x="3369246" y="72212"/>
                  </a:lnTo>
                  <a:lnTo>
                    <a:pt x="3376041" y="76708"/>
                  </a:lnTo>
                  <a:lnTo>
                    <a:pt x="3379330" y="66421"/>
                  </a:lnTo>
                  <a:lnTo>
                    <a:pt x="3347085" y="48133"/>
                  </a:lnTo>
                  <a:lnTo>
                    <a:pt x="3338195" y="48666"/>
                  </a:lnTo>
                  <a:lnTo>
                    <a:pt x="3306026" y="73025"/>
                  </a:lnTo>
                  <a:lnTo>
                    <a:pt x="3305302" y="80137"/>
                  </a:lnTo>
                  <a:lnTo>
                    <a:pt x="3305302" y="84074"/>
                  </a:lnTo>
                  <a:lnTo>
                    <a:pt x="3305937" y="87757"/>
                  </a:lnTo>
                  <a:lnTo>
                    <a:pt x="3307334" y="91059"/>
                  </a:lnTo>
                  <a:lnTo>
                    <a:pt x="3308604" y="94488"/>
                  </a:lnTo>
                  <a:lnTo>
                    <a:pt x="3344037" y="119253"/>
                  </a:lnTo>
                  <a:lnTo>
                    <a:pt x="3353016" y="123837"/>
                  </a:lnTo>
                  <a:lnTo>
                    <a:pt x="3359404" y="128816"/>
                  </a:lnTo>
                  <a:lnTo>
                    <a:pt x="3363214" y="134226"/>
                  </a:lnTo>
                  <a:lnTo>
                    <a:pt x="3364484" y="140081"/>
                  </a:lnTo>
                  <a:lnTo>
                    <a:pt x="3363163" y="147510"/>
                  </a:lnTo>
                  <a:lnTo>
                    <a:pt x="3359226" y="152831"/>
                  </a:lnTo>
                  <a:lnTo>
                    <a:pt x="3352635" y="156032"/>
                  </a:lnTo>
                  <a:lnTo>
                    <a:pt x="3343402" y="157099"/>
                  </a:lnTo>
                  <a:lnTo>
                    <a:pt x="3337039" y="156349"/>
                  </a:lnTo>
                  <a:lnTo>
                    <a:pt x="3329775" y="154089"/>
                  </a:lnTo>
                  <a:lnTo>
                    <a:pt x="3321608" y="150355"/>
                  </a:lnTo>
                  <a:lnTo>
                    <a:pt x="3312541" y="145161"/>
                  </a:lnTo>
                  <a:lnTo>
                    <a:pt x="3304540" y="165735"/>
                  </a:lnTo>
                  <a:lnTo>
                    <a:pt x="3313633" y="169976"/>
                  </a:lnTo>
                  <a:lnTo>
                    <a:pt x="3323031" y="172999"/>
                  </a:lnTo>
                  <a:lnTo>
                    <a:pt x="3332734" y="174790"/>
                  </a:lnTo>
                  <a:lnTo>
                    <a:pt x="3342767" y="175387"/>
                  </a:lnTo>
                  <a:lnTo>
                    <a:pt x="3352927" y="174815"/>
                  </a:lnTo>
                  <a:lnTo>
                    <a:pt x="3384181" y="157099"/>
                  </a:lnTo>
                  <a:lnTo>
                    <a:pt x="3385566" y="154927"/>
                  </a:lnTo>
                  <a:lnTo>
                    <a:pt x="3387852" y="148031"/>
                  </a:lnTo>
                  <a:lnTo>
                    <a:pt x="3388614" y="140208"/>
                  </a:lnTo>
                  <a:lnTo>
                    <a:pt x="3388614" y="131826"/>
                  </a:lnTo>
                  <a:close/>
                </a:path>
                <a:path w="5553075" h="558164">
                  <a:moveTo>
                    <a:pt x="3515487" y="50419"/>
                  </a:moveTo>
                  <a:lnTo>
                    <a:pt x="3492627" y="50419"/>
                  </a:lnTo>
                  <a:lnTo>
                    <a:pt x="3492627" y="136525"/>
                  </a:lnTo>
                  <a:lnTo>
                    <a:pt x="3490595" y="141986"/>
                  </a:lnTo>
                  <a:lnTo>
                    <a:pt x="3486404" y="146685"/>
                  </a:lnTo>
                  <a:lnTo>
                    <a:pt x="3480181" y="150876"/>
                  </a:lnTo>
                  <a:lnTo>
                    <a:pt x="3473958" y="154940"/>
                  </a:lnTo>
                  <a:lnTo>
                    <a:pt x="3467100" y="157099"/>
                  </a:lnTo>
                  <a:lnTo>
                    <a:pt x="3459480" y="157099"/>
                  </a:lnTo>
                  <a:lnTo>
                    <a:pt x="3448139" y="155321"/>
                  </a:lnTo>
                  <a:lnTo>
                    <a:pt x="3440049" y="149974"/>
                  </a:lnTo>
                  <a:lnTo>
                    <a:pt x="3435185" y="141084"/>
                  </a:lnTo>
                  <a:lnTo>
                    <a:pt x="3433572" y="128651"/>
                  </a:lnTo>
                  <a:lnTo>
                    <a:pt x="3433572" y="50419"/>
                  </a:lnTo>
                  <a:lnTo>
                    <a:pt x="3410712" y="50419"/>
                  </a:lnTo>
                  <a:lnTo>
                    <a:pt x="3410712" y="130937"/>
                  </a:lnTo>
                  <a:lnTo>
                    <a:pt x="3411423" y="140995"/>
                  </a:lnTo>
                  <a:lnTo>
                    <a:pt x="3435731" y="172516"/>
                  </a:lnTo>
                  <a:lnTo>
                    <a:pt x="3454400" y="175387"/>
                  </a:lnTo>
                  <a:lnTo>
                    <a:pt x="3461766" y="175387"/>
                  </a:lnTo>
                  <a:lnTo>
                    <a:pt x="3492055" y="157099"/>
                  </a:lnTo>
                  <a:lnTo>
                    <a:pt x="3492627" y="156083"/>
                  </a:lnTo>
                  <a:lnTo>
                    <a:pt x="3492627" y="173101"/>
                  </a:lnTo>
                  <a:lnTo>
                    <a:pt x="3515487" y="173101"/>
                  </a:lnTo>
                  <a:lnTo>
                    <a:pt x="3515487" y="156083"/>
                  </a:lnTo>
                  <a:lnTo>
                    <a:pt x="3515487" y="50419"/>
                  </a:lnTo>
                  <a:close/>
                </a:path>
                <a:path w="5553075" h="558164">
                  <a:moveTo>
                    <a:pt x="3658362" y="112014"/>
                  </a:moveTo>
                  <a:lnTo>
                    <a:pt x="3657409" y="97256"/>
                  </a:lnTo>
                  <a:lnTo>
                    <a:pt x="3654552" y="84404"/>
                  </a:lnTo>
                  <a:lnTo>
                    <a:pt x="3649789" y="73444"/>
                  </a:lnTo>
                  <a:lnTo>
                    <a:pt x="3644608" y="66421"/>
                  </a:lnTo>
                  <a:lnTo>
                    <a:pt x="3643122" y="64389"/>
                  </a:lnTo>
                  <a:lnTo>
                    <a:pt x="3638461" y="60452"/>
                  </a:lnTo>
                  <a:lnTo>
                    <a:pt x="3634663" y="57251"/>
                  </a:lnTo>
                  <a:lnTo>
                    <a:pt x="3634232" y="57035"/>
                  </a:lnTo>
                  <a:lnTo>
                    <a:pt x="3634232" y="111252"/>
                  </a:lnTo>
                  <a:lnTo>
                    <a:pt x="3631577" y="131279"/>
                  </a:lnTo>
                  <a:lnTo>
                    <a:pt x="3623627" y="145605"/>
                  </a:lnTo>
                  <a:lnTo>
                    <a:pt x="3610330" y="154228"/>
                  </a:lnTo>
                  <a:lnTo>
                    <a:pt x="3591687" y="157099"/>
                  </a:lnTo>
                  <a:lnTo>
                    <a:pt x="3587242" y="157099"/>
                  </a:lnTo>
                  <a:lnTo>
                    <a:pt x="3568954" y="148336"/>
                  </a:lnTo>
                  <a:lnTo>
                    <a:pt x="3568954" y="76835"/>
                  </a:lnTo>
                  <a:lnTo>
                    <a:pt x="3571621" y="74168"/>
                  </a:lnTo>
                  <a:lnTo>
                    <a:pt x="3575304" y="71755"/>
                  </a:lnTo>
                  <a:lnTo>
                    <a:pt x="3584702" y="67437"/>
                  </a:lnTo>
                  <a:lnTo>
                    <a:pt x="3588639" y="66421"/>
                  </a:lnTo>
                  <a:lnTo>
                    <a:pt x="3591814" y="66421"/>
                  </a:lnTo>
                  <a:lnTo>
                    <a:pt x="3628606" y="83362"/>
                  </a:lnTo>
                  <a:lnTo>
                    <a:pt x="3634232" y="111252"/>
                  </a:lnTo>
                  <a:lnTo>
                    <a:pt x="3634232" y="57035"/>
                  </a:lnTo>
                  <a:lnTo>
                    <a:pt x="3624719" y="52171"/>
                  </a:lnTo>
                  <a:lnTo>
                    <a:pt x="3613277" y="49149"/>
                  </a:lnTo>
                  <a:lnTo>
                    <a:pt x="3600323" y="48133"/>
                  </a:lnTo>
                  <a:lnTo>
                    <a:pt x="3591483" y="48907"/>
                  </a:lnTo>
                  <a:lnTo>
                    <a:pt x="3583305" y="51206"/>
                  </a:lnTo>
                  <a:lnTo>
                    <a:pt x="3575774" y="55054"/>
                  </a:lnTo>
                  <a:lnTo>
                    <a:pt x="3568954" y="60452"/>
                  </a:lnTo>
                  <a:lnTo>
                    <a:pt x="3568954" y="50419"/>
                  </a:lnTo>
                  <a:lnTo>
                    <a:pt x="3546094" y="50419"/>
                  </a:lnTo>
                  <a:lnTo>
                    <a:pt x="3546094" y="221234"/>
                  </a:lnTo>
                  <a:lnTo>
                    <a:pt x="3568954" y="221234"/>
                  </a:lnTo>
                  <a:lnTo>
                    <a:pt x="3568954" y="166370"/>
                  </a:lnTo>
                  <a:lnTo>
                    <a:pt x="3570732" y="168656"/>
                  </a:lnTo>
                  <a:lnTo>
                    <a:pt x="3574669" y="170815"/>
                  </a:lnTo>
                  <a:lnTo>
                    <a:pt x="3580892" y="172593"/>
                  </a:lnTo>
                  <a:lnTo>
                    <a:pt x="3587115" y="174498"/>
                  </a:lnTo>
                  <a:lnTo>
                    <a:pt x="3592957" y="175387"/>
                  </a:lnTo>
                  <a:lnTo>
                    <a:pt x="3598418" y="175387"/>
                  </a:lnTo>
                  <a:lnTo>
                    <a:pt x="3612134" y="174294"/>
                  </a:lnTo>
                  <a:lnTo>
                    <a:pt x="3624135" y="170992"/>
                  </a:lnTo>
                  <a:lnTo>
                    <a:pt x="3632746" y="166370"/>
                  </a:lnTo>
                  <a:lnTo>
                    <a:pt x="3634422" y="165481"/>
                  </a:lnTo>
                  <a:lnTo>
                    <a:pt x="3642995" y="157734"/>
                  </a:lnTo>
                  <a:lnTo>
                    <a:pt x="3643439" y="157099"/>
                  </a:lnTo>
                  <a:lnTo>
                    <a:pt x="3649675" y="148234"/>
                  </a:lnTo>
                  <a:lnTo>
                    <a:pt x="3654488" y="137452"/>
                  </a:lnTo>
                  <a:lnTo>
                    <a:pt x="3657384" y="125374"/>
                  </a:lnTo>
                  <a:lnTo>
                    <a:pt x="3658362" y="112014"/>
                  </a:lnTo>
                  <a:close/>
                </a:path>
                <a:path w="5553075" h="558164">
                  <a:moveTo>
                    <a:pt x="3795522" y="112014"/>
                  </a:moveTo>
                  <a:lnTo>
                    <a:pt x="3794569" y="97256"/>
                  </a:lnTo>
                  <a:lnTo>
                    <a:pt x="3791712" y="84404"/>
                  </a:lnTo>
                  <a:lnTo>
                    <a:pt x="3786949" y="73444"/>
                  </a:lnTo>
                  <a:lnTo>
                    <a:pt x="3781768" y="66421"/>
                  </a:lnTo>
                  <a:lnTo>
                    <a:pt x="3780282" y="64389"/>
                  </a:lnTo>
                  <a:lnTo>
                    <a:pt x="3775621" y="60452"/>
                  </a:lnTo>
                  <a:lnTo>
                    <a:pt x="3771823" y="57251"/>
                  </a:lnTo>
                  <a:lnTo>
                    <a:pt x="3771392" y="57035"/>
                  </a:lnTo>
                  <a:lnTo>
                    <a:pt x="3771392" y="111252"/>
                  </a:lnTo>
                  <a:lnTo>
                    <a:pt x="3768737" y="131279"/>
                  </a:lnTo>
                  <a:lnTo>
                    <a:pt x="3760787" y="145605"/>
                  </a:lnTo>
                  <a:lnTo>
                    <a:pt x="3747490" y="154228"/>
                  </a:lnTo>
                  <a:lnTo>
                    <a:pt x="3728847" y="157099"/>
                  </a:lnTo>
                  <a:lnTo>
                    <a:pt x="3724402" y="157099"/>
                  </a:lnTo>
                  <a:lnTo>
                    <a:pt x="3706114" y="148336"/>
                  </a:lnTo>
                  <a:lnTo>
                    <a:pt x="3706114" y="76835"/>
                  </a:lnTo>
                  <a:lnTo>
                    <a:pt x="3708781" y="74168"/>
                  </a:lnTo>
                  <a:lnTo>
                    <a:pt x="3712464" y="71755"/>
                  </a:lnTo>
                  <a:lnTo>
                    <a:pt x="3721862" y="67437"/>
                  </a:lnTo>
                  <a:lnTo>
                    <a:pt x="3725799" y="66421"/>
                  </a:lnTo>
                  <a:lnTo>
                    <a:pt x="3728974" y="66421"/>
                  </a:lnTo>
                  <a:lnTo>
                    <a:pt x="3765766" y="83362"/>
                  </a:lnTo>
                  <a:lnTo>
                    <a:pt x="3771392" y="111252"/>
                  </a:lnTo>
                  <a:lnTo>
                    <a:pt x="3771392" y="57035"/>
                  </a:lnTo>
                  <a:lnTo>
                    <a:pt x="3761879" y="52171"/>
                  </a:lnTo>
                  <a:lnTo>
                    <a:pt x="3750437" y="49149"/>
                  </a:lnTo>
                  <a:lnTo>
                    <a:pt x="3737483" y="48133"/>
                  </a:lnTo>
                  <a:lnTo>
                    <a:pt x="3728643" y="48907"/>
                  </a:lnTo>
                  <a:lnTo>
                    <a:pt x="3720465" y="51206"/>
                  </a:lnTo>
                  <a:lnTo>
                    <a:pt x="3712934" y="55054"/>
                  </a:lnTo>
                  <a:lnTo>
                    <a:pt x="3706114" y="60452"/>
                  </a:lnTo>
                  <a:lnTo>
                    <a:pt x="3706114" y="50419"/>
                  </a:lnTo>
                  <a:lnTo>
                    <a:pt x="3683254" y="50419"/>
                  </a:lnTo>
                  <a:lnTo>
                    <a:pt x="3683254" y="221234"/>
                  </a:lnTo>
                  <a:lnTo>
                    <a:pt x="3706114" y="221234"/>
                  </a:lnTo>
                  <a:lnTo>
                    <a:pt x="3706114" y="166370"/>
                  </a:lnTo>
                  <a:lnTo>
                    <a:pt x="3707892" y="168656"/>
                  </a:lnTo>
                  <a:lnTo>
                    <a:pt x="3711829" y="170815"/>
                  </a:lnTo>
                  <a:lnTo>
                    <a:pt x="3718052" y="172593"/>
                  </a:lnTo>
                  <a:lnTo>
                    <a:pt x="3724275" y="174498"/>
                  </a:lnTo>
                  <a:lnTo>
                    <a:pt x="3730117" y="175387"/>
                  </a:lnTo>
                  <a:lnTo>
                    <a:pt x="3735578" y="175387"/>
                  </a:lnTo>
                  <a:lnTo>
                    <a:pt x="3749294" y="174294"/>
                  </a:lnTo>
                  <a:lnTo>
                    <a:pt x="3761282" y="170992"/>
                  </a:lnTo>
                  <a:lnTo>
                    <a:pt x="3769906" y="166370"/>
                  </a:lnTo>
                  <a:lnTo>
                    <a:pt x="3771569" y="165481"/>
                  </a:lnTo>
                  <a:lnTo>
                    <a:pt x="3780155" y="157734"/>
                  </a:lnTo>
                  <a:lnTo>
                    <a:pt x="3780599" y="157099"/>
                  </a:lnTo>
                  <a:lnTo>
                    <a:pt x="3786835" y="148234"/>
                  </a:lnTo>
                  <a:lnTo>
                    <a:pt x="3791648" y="137452"/>
                  </a:lnTo>
                  <a:lnTo>
                    <a:pt x="3794544" y="125374"/>
                  </a:lnTo>
                  <a:lnTo>
                    <a:pt x="3795522" y="112014"/>
                  </a:lnTo>
                  <a:close/>
                </a:path>
                <a:path w="5553075" h="558164">
                  <a:moveTo>
                    <a:pt x="3868166" y="155956"/>
                  </a:moveTo>
                  <a:lnTo>
                    <a:pt x="3861689" y="155956"/>
                  </a:lnTo>
                  <a:lnTo>
                    <a:pt x="3856482" y="154051"/>
                  </a:lnTo>
                  <a:lnTo>
                    <a:pt x="3848608" y="146431"/>
                  </a:lnTo>
                  <a:lnTo>
                    <a:pt x="3846576" y="141224"/>
                  </a:lnTo>
                  <a:lnTo>
                    <a:pt x="3846576" y="0"/>
                  </a:lnTo>
                  <a:lnTo>
                    <a:pt x="3823716" y="0"/>
                  </a:lnTo>
                  <a:lnTo>
                    <a:pt x="3823716" y="138430"/>
                  </a:lnTo>
                  <a:lnTo>
                    <a:pt x="3826497" y="154609"/>
                  </a:lnTo>
                  <a:lnTo>
                    <a:pt x="3834841" y="166154"/>
                  </a:lnTo>
                  <a:lnTo>
                    <a:pt x="3848735" y="173088"/>
                  </a:lnTo>
                  <a:lnTo>
                    <a:pt x="3868166" y="175387"/>
                  </a:lnTo>
                  <a:lnTo>
                    <a:pt x="3868166" y="155956"/>
                  </a:lnTo>
                  <a:close/>
                </a:path>
                <a:path w="5553075" h="558164">
                  <a:moveTo>
                    <a:pt x="3998976" y="50419"/>
                  </a:moveTo>
                  <a:lnTo>
                    <a:pt x="3975608" y="50419"/>
                  </a:lnTo>
                  <a:lnTo>
                    <a:pt x="3941572" y="145288"/>
                  </a:lnTo>
                  <a:lnTo>
                    <a:pt x="3903599" y="50419"/>
                  </a:lnTo>
                  <a:lnTo>
                    <a:pt x="3880231" y="50419"/>
                  </a:lnTo>
                  <a:lnTo>
                    <a:pt x="3915156" y="135763"/>
                  </a:lnTo>
                  <a:lnTo>
                    <a:pt x="3917962" y="142697"/>
                  </a:lnTo>
                  <a:lnTo>
                    <a:pt x="3920502" y="149034"/>
                  </a:lnTo>
                  <a:lnTo>
                    <a:pt x="3922776" y="154813"/>
                  </a:lnTo>
                  <a:lnTo>
                    <a:pt x="3927348" y="166497"/>
                  </a:lnTo>
                  <a:lnTo>
                    <a:pt x="3928491" y="173101"/>
                  </a:lnTo>
                  <a:lnTo>
                    <a:pt x="3928491" y="185928"/>
                  </a:lnTo>
                  <a:lnTo>
                    <a:pt x="3893693" y="201803"/>
                  </a:lnTo>
                  <a:lnTo>
                    <a:pt x="3893693" y="221234"/>
                  </a:lnTo>
                  <a:lnTo>
                    <a:pt x="3932085" y="209346"/>
                  </a:lnTo>
                  <a:lnTo>
                    <a:pt x="3962781" y="145288"/>
                  </a:lnTo>
                  <a:lnTo>
                    <a:pt x="3998976" y="50419"/>
                  </a:lnTo>
                  <a:close/>
                </a:path>
                <a:path w="5553075" h="558164">
                  <a:moveTo>
                    <a:pt x="4253103" y="91059"/>
                  </a:moveTo>
                  <a:lnTo>
                    <a:pt x="4236097" y="54406"/>
                  </a:lnTo>
                  <a:lnTo>
                    <a:pt x="4211193" y="48133"/>
                  </a:lnTo>
                  <a:lnTo>
                    <a:pt x="4203827" y="48133"/>
                  </a:lnTo>
                  <a:lnTo>
                    <a:pt x="4196588" y="49657"/>
                  </a:lnTo>
                  <a:lnTo>
                    <a:pt x="4189603" y="52832"/>
                  </a:lnTo>
                  <a:lnTo>
                    <a:pt x="4182745" y="55880"/>
                  </a:lnTo>
                  <a:lnTo>
                    <a:pt x="4177919" y="59817"/>
                  </a:lnTo>
                  <a:lnTo>
                    <a:pt x="4175379" y="64516"/>
                  </a:lnTo>
                  <a:lnTo>
                    <a:pt x="4168800" y="57353"/>
                  </a:lnTo>
                  <a:lnTo>
                    <a:pt x="4160151" y="52235"/>
                  </a:lnTo>
                  <a:lnTo>
                    <a:pt x="4149420" y="49161"/>
                  </a:lnTo>
                  <a:lnTo>
                    <a:pt x="4136644" y="48133"/>
                  </a:lnTo>
                  <a:lnTo>
                    <a:pt x="4127081" y="49161"/>
                  </a:lnTo>
                  <a:lnTo>
                    <a:pt x="4118394" y="52235"/>
                  </a:lnTo>
                  <a:lnTo>
                    <a:pt x="4110545" y="57353"/>
                  </a:lnTo>
                  <a:lnTo>
                    <a:pt x="4103497" y="64516"/>
                  </a:lnTo>
                  <a:lnTo>
                    <a:pt x="4095877" y="50419"/>
                  </a:lnTo>
                  <a:lnTo>
                    <a:pt x="4081018" y="50419"/>
                  </a:lnTo>
                  <a:lnTo>
                    <a:pt x="4081018" y="173101"/>
                  </a:lnTo>
                  <a:lnTo>
                    <a:pt x="4103878" y="173101"/>
                  </a:lnTo>
                  <a:lnTo>
                    <a:pt x="4103878" y="82550"/>
                  </a:lnTo>
                  <a:lnTo>
                    <a:pt x="4106037" y="78486"/>
                  </a:lnTo>
                  <a:lnTo>
                    <a:pt x="4109720" y="74803"/>
                  </a:lnTo>
                  <a:lnTo>
                    <a:pt x="4114927" y="71501"/>
                  </a:lnTo>
                  <a:lnTo>
                    <a:pt x="4120007" y="68072"/>
                  </a:lnTo>
                  <a:lnTo>
                    <a:pt x="4124960" y="66421"/>
                  </a:lnTo>
                  <a:lnTo>
                    <a:pt x="4137406" y="66421"/>
                  </a:lnTo>
                  <a:lnTo>
                    <a:pt x="4143629" y="68199"/>
                  </a:lnTo>
                  <a:lnTo>
                    <a:pt x="4153281" y="75057"/>
                  </a:lnTo>
                  <a:lnTo>
                    <a:pt x="4155567" y="79883"/>
                  </a:lnTo>
                  <a:lnTo>
                    <a:pt x="4155567" y="173101"/>
                  </a:lnTo>
                  <a:lnTo>
                    <a:pt x="4178427" y="173101"/>
                  </a:lnTo>
                  <a:lnTo>
                    <a:pt x="4178427" y="82296"/>
                  </a:lnTo>
                  <a:lnTo>
                    <a:pt x="4180205" y="78232"/>
                  </a:lnTo>
                  <a:lnTo>
                    <a:pt x="4183507" y="74549"/>
                  </a:lnTo>
                  <a:lnTo>
                    <a:pt x="4188333" y="71247"/>
                  </a:lnTo>
                  <a:lnTo>
                    <a:pt x="4193159" y="68072"/>
                  </a:lnTo>
                  <a:lnTo>
                    <a:pt x="4198366" y="66421"/>
                  </a:lnTo>
                  <a:lnTo>
                    <a:pt x="4203827" y="66421"/>
                  </a:lnTo>
                  <a:lnTo>
                    <a:pt x="4215396" y="68237"/>
                  </a:lnTo>
                  <a:lnTo>
                    <a:pt x="4223651" y="73660"/>
                  </a:lnTo>
                  <a:lnTo>
                    <a:pt x="4228592" y="82715"/>
                  </a:lnTo>
                  <a:lnTo>
                    <a:pt x="4230243" y="95377"/>
                  </a:lnTo>
                  <a:lnTo>
                    <a:pt x="4230243" y="173101"/>
                  </a:lnTo>
                  <a:lnTo>
                    <a:pt x="4253103" y="173101"/>
                  </a:lnTo>
                  <a:lnTo>
                    <a:pt x="4253103" y="91059"/>
                  </a:lnTo>
                  <a:close/>
                </a:path>
                <a:path w="5553075" h="558164">
                  <a:moveTo>
                    <a:pt x="4319143" y="50419"/>
                  </a:moveTo>
                  <a:lnTo>
                    <a:pt x="4278630" y="50419"/>
                  </a:lnTo>
                  <a:lnTo>
                    <a:pt x="4278630" y="68707"/>
                  </a:lnTo>
                  <a:lnTo>
                    <a:pt x="4296283" y="68707"/>
                  </a:lnTo>
                  <a:lnTo>
                    <a:pt x="4296283" y="173101"/>
                  </a:lnTo>
                  <a:lnTo>
                    <a:pt x="4319143" y="173101"/>
                  </a:lnTo>
                  <a:lnTo>
                    <a:pt x="4319143" y="50419"/>
                  </a:lnTo>
                  <a:close/>
                </a:path>
                <a:path w="5553075" h="558164">
                  <a:moveTo>
                    <a:pt x="4322953" y="21082"/>
                  </a:moveTo>
                  <a:lnTo>
                    <a:pt x="4312793" y="3937"/>
                  </a:lnTo>
                  <a:lnTo>
                    <a:pt x="4304919" y="3937"/>
                  </a:lnTo>
                  <a:lnTo>
                    <a:pt x="4301490" y="5207"/>
                  </a:lnTo>
                  <a:lnTo>
                    <a:pt x="4298823" y="7874"/>
                  </a:lnTo>
                  <a:lnTo>
                    <a:pt x="4296029" y="10414"/>
                  </a:lnTo>
                  <a:lnTo>
                    <a:pt x="4294759" y="13589"/>
                  </a:lnTo>
                  <a:lnTo>
                    <a:pt x="4294759" y="21082"/>
                  </a:lnTo>
                  <a:lnTo>
                    <a:pt x="4296156" y="24257"/>
                  </a:lnTo>
                  <a:lnTo>
                    <a:pt x="4298823" y="26924"/>
                  </a:lnTo>
                  <a:lnTo>
                    <a:pt x="4301617" y="29591"/>
                  </a:lnTo>
                  <a:lnTo>
                    <a:pt x="4304919" y="30861"/>
                  </a:lnTo>
                  <a:lnTo>
                    <a:pt x="4312793" y="30861"/>
                  </a:lnTo>
                  <a:lnTo>
                    <a:pt x="4316095" y="29591"/>
                  </a:lnTo>
                  <a:lnTo>
                    <a:pt x="4321683" y="24257"/>
                  </a:lnTo>
                  <a:lnTo>
                    <a:pt x="4322953" y="21082"/>
                  </a:lnTo>
                  <a:close/>
                </a:path>
                <a:path w="5553075" h="558164">
                  <a:moveTo>
                    <a:pt x="4431030" y="131826"/>
                  </a:moveTo>
                  <a:lnTo>
                    <a:pt x="4402201" y="104394"/>
                  </a:lnTo>
                  <a:lnTo>
                    <a:pt x="4376547" y="93218"/>
                  </a:lnTo>
                  <a:lnTo>
                    <a:pt x="4371848" y="87249"/>
                  </a:lnTo>
                  <a:lnTo>
                    <a:pt x="4371848" y="75565"/>
                  </a:lnTo>
                  <a:lnTo>
                    <a:pt x="4373626" y="72517"/>
                  </a:lnTo>
                  <a:lnTo>
                    <a:pt x="4377436" y="70104"/>
                  </a:lnTo>
                  <a:lnTo>
                    <a:pt x="4381119" y="67691"/>
                  </a:lnTo>
                  <a:lnTo>
                    <a:pt x="4385691" y="66421"/>
                  </a:lnTo>
                  <a:lnTo>
                    <a:pt x="4391152" y="66421"/>
                  </a:lnTo>
                  <a:lnTo>
                    <a:pt x="4397997" y="67068"/>
                  </a:lnTo>
                  <a:lnTo>
                    <a:pt x="4404842" y="68999"/>
                  </a:lnTo>
                  <a:lnTo>
                    <a:pt x="4411662" y="72212"/>
                  </a:lnTo>
                  <a:lnTo>
                    <a:pt x="4418457" y="76708"/>
                  </a:lnTo>
                  <a:lnTo>
                    <a:pt x="4421746" y="66421"/>
                  </a:lnTo>
                  <a:lnTo>
                    <a:pt x="4389501" y="48133"/>
                  </a:lnTo>
                  <a:lnTo>
                    <a:pt x="4380611" y="48666"/>
                  </a:lnTo>
                  <a:lnTo>
                    <a:pt x="4348442" y="73025"/>
                  </a:lnTo>
                  <a:lnTo>
                    <a:pt x="4347718" y="80137"/>
                  </a:lnTo>
                  <a:lnTo>
                    <a:pt x="4347718" y="84074"/>
                  </a:lnTo>
                  <a:lnTo>
                    <a:pt x="4348353" y="87757"/>
                  </a:lnTo>
                  <a:lnTo>
                    <a:pt x="4349750" y="91059"/>
                  </a:lnTo>
                  <a:lnTo>
                    <a:pt x="4351020" y="94488"/>
                  </a:lnTo>
                  <a:lnTo>
                    <a:pt x="4386453" y="119253"/>
                  </a:lnTo>
                  <a:lnTo>
                    <a:pt x="4395432" y="123837"/>
                  </a:lnTo>
                  <a:lnTo>
                    <a:pt x="4401807" y="128816"/>
                  </a:lnTo>
                  <a:lnTo>
                    <a:pt x="4405630" y="134226"/>
                  </a:lnTo>
                  <a:lnTo>
                    <a:pt x="4406900" y="140081"/>
                  </a:lnTo>
                  <a:lnTo>
                    <a:pt x="4405579" y="147510"/>
                  </a:lnTo>
                  <a:lnTo>
                    <a:pt x="4401642" y="152831"/>
                  </a:lnTo>
                  <a:lnTo>
                    <a:pt x="4395051" y="156032"/>
                  </a:lnTo>
                  <a:lnTo>
                    <a:pt x="4385818" y="157099"/>
                  </a:lnTo>
                  <a:lnTo>
                    <a:pt x="4379455" y="156349"/>
                  </a:lnTo>
                  <a:lnTo>
                    <a:pt x="4372191" y="154089"/>
                  </a:lnTo>
                  <a:lnTo>
                    <a:pt x="4364025" y="150355"/>
                  </a:lnTo>
                  <a:lnTo>
                    <a:pt x="4354957" y="145161"/>
                  </a:lnTo>
                  <a:lnTo>
                    <a:pt x="4346956" y="165735"/>
                  </a:lnTo>
                  <a:lnTo>
                    <a:pt x="4356049" y="169976"/>
                  </a:lnTo>
                  <a:lnTo>
                    <a:pt x="4365447" y="172999"/>
                  </a:lnTo>
                  <a:lnTo>
                    <a:pt x="4375150" y="174790"/>
                  </a:lnTo>
                  <a:lnTo>
                    <a:pt x="4385183" y="175387"/>
                  </a:lnTo>
                  <a:lnTo>
                    <a:pt x="4395343" y="174815"/>
                  </a:lnTo>
                  <a:lnTo>
                    <a:pt x="4426597" y="157099"/>
                  </a:lnTo>
                  <a:lnTo>
                    <a:pt x="4427982" y="154927"/>
                  </a:lnTo>
                  <a:lnTo>
                    <a:pt x="4430268" y="148031"/>
                  </a:lnTo>
                  <a:lnTo>
                    <a:pt x="4431030" y="140208"/>
                  </a:lnTo>
                  <a:lnTo>
                    <a:pt x="4431030" y="131826"/>
                  </a:lnTo>
                  <a:close/>
                </a:path>
                <a:path w="5553075" h="558164">
                  <a:moveTo>
                    <a:pt x="4531614" y="131826"/>
                  </a:moveTo>
                  <a:lnTo>
                    <a:pt x="4502785" y="104394"/>
                  </a:lnTo>
                  <a:lnTo>
                    <a:pt x="4477131" y="93218"/>
                  </a:lnTo>
                  <a:lnTo>
                    <a:pt x="4472432" y="87249"/>
                  </a:lnTo>
                  <a:lnTo>
                    <a:pt x="4472432" y="75565"/>
                  </a:lnTo>
                  <a:lnTo>
                    <a:pt x="4474210" y="72517"/>
                  </a:lnTo>
                  <a:lnTo>
                    <a:pt x="4478020" y="70104"/>
                  </a:lnTo>
                  <a:lnTo>
                    <a:pt x="4481703" y="67691"/>
                  </a:lnTo>
                  <a:lnTo>
                    <a:pt x="4486275" y="66421"/>
                  </a:lnTo>
                  <a:lnTo>
                    <a:pt x="4491736" y="66421"/>
                  </a:lnTo>
                  <a:lnTo>
                    <a:pt x="4498581" y="67068"/>
                  </a:lnTo>
                  <a:lnTo>
                    <a:pt x="4505426" y="68999"/>
                  </a:lnTo>
                  <a:lnTo>
                    <a:pt x="4512246" y="72212"/>
                  </a:lnTo>
                  <a:lnTo>
                    <a:pt x="4519041" y="76708"/>
                  </a:lnTo>
                  <a:lnTo>
                    <a:pt x="4522330" y="66421"/>
                  </a:lnTo>
                  <a:lnTo>
                    <a:pt x="4490085" y="48133"/>
                  </a:lnTo>
                  <a:lnTo>
                    <a:pt x="4481195" y="48666"/>
                  </a:lnTo>
                  <a:lnTo>
                    <a:pt x="4449026" y="73025"/>
                  </a:lnTo>
                  <a:lnTo>
                    <a:pt x="4448302" y="80137"/>
                  </a:lnTo>
                  <a:lnTo>
                    <a:pt x="4448302" y="84074"/>
                  </a:lnTo>
                  <a:lnTo>
                    <a:pt x="4448937" y="87757"/>
                  </a:lnTo>
                  <a:lnTo>
                    <a:pt x="4450334" y="91059"/>
                  </a:lnTo>
                  <a:lnTo>
                    <a:pt x="4451604" y="94488"/>
                  </a:lnTo>
                  <a:lnTo>
                    <a:pt x="4487037" y="119253"/>
                  </a:lnTo>
                  <a:lnTo>
                    <a:pt x="4496016" y="123837"/>
                  </a:lnTo>
                  <a:lnTo>
                    <a:pt x="4502404" y="128816"/>
                  </a:lnTo>
                  <a:lnTo>
                    <a:pt x="4506214" y="134226"/>
                  </a:lnTo>
                  <a:lnTo>
                    <a:pt x="4507484" y="140081"/>
                  </a:lnTo>
                  <a:lnTo>
                    <a:pt x="4506163" y="147510"/>
                  </a:lnTo>
                  <a:lnTo>
                    <a:pt x="4502226" y="152831"/>
                  </a:lnTo>
                  <a:lnTo>
                    <a:pt x="4495635" y="156032"/>
                  </a:lnTo>
                  <a:lnTo>
                    <a:pt x="4486402" y="157099"/>
                  </a:lnTo>
                  <a:lnTo>
                    <a:pt x="4480039" y="156349"/>
                  </a:lnTo>
                  <a:lnTo>
                    <a:pt x="4472775" y="154089"/>
                  </a:lnTo>
                  <a:lnTo>
                    <a:pt x="4464609" y="150355"/>
                  </a:lnTo>
                  <a:lnTo>
                    <a:pt x="4455541" y="145161"/>
                  </a:lnTo>
                  <a:lnTo>
                    <a:pt x="4447540" y="165735"/>
                  </a:lnTo>
                  <a:lnTo>
                    <a:pt x="4456633" y="169976"/>
                  </a:lnTo>
                  <a:lnTo>
                    <a:pt x="4466031" y="172999"/>
                  </a:lnTo>
                  <a:lnTo>
                    <a:pt x="4475734" y="174790"/>
                  </a:lnTo>
                  <a:lnTo>
                    <a:pt x="4485767" y="175387"/>
                  </a:lnTo>
                  <a:lnTo>
                    <a:pt x="4495927" y="174815"/>
                  </a:lnTo>
                  <a:lnTo>
                    <a:pt x="4527181" y="157099"/>
                  </a:lnTo>
                  <a:lnTo>
                    <a:pt x="4528566" y="154927"/>
                  </a:lnTo>
                  <a:lnTo>
                    <a:pt x="4530852" y="148031"/>
                  </a:lnTo>
                  <a:lnTo>
                    <a:pt x="4531614" y="140208"/>
                  </a:lnTo>
                  <a:lnTo>
                    <a:pt x="4531614" y="131826"/>
                  </a:lnTo>
                  <a:close/>
                </a:path>
                <a:path w="5553075" h="558164">
                  <a:moveTo>
                    <a:pt x="4588891" y="50419"/>
                  </a:moveTo>
                  <a:lnTo>
                    <a:pt x="4548378" y="50419"/>
                  </a:lnTo>
                  <a:lnTo>
                    <a:pt x="4548378" y="68707"/>
                  </a:lnTo>
                  <a:lnTo>
                    <a:pt x="4566031" y="68707"/>
                  </a:lnTo>
                  <a:lnTo>
                    <a:pt x="4566031" y="173101"/>
                  </a:lnTo>
                  <a:lnTo>
                    <a:pt x="4588891" y="173101"/>
                  </a:lnTo>
                  <a:lnTo>
                    <a:pt x="4588891" y="50419"/>
                  </a:lnTo>
                  <a:close/>
                </a:path>
                <a:path w="5553075" h="558164">
                  <a:moveTo>
                    <a:pt x="4592701" y="21082"/>
                  </a:moveTo>
                  <a:lnTo>
                    <a:pt x="4582541" y="3937"/>
                  </a:lnTo>
                  <a:lnTo>
                    <a:pt x="4574667" y="3937"/>
                  </a:lnTo>
                  <a:lnTo>
                    <a:pt x="4571238" y="5207"/>
                  </a:lnTo>
                  <a:lnTo>
                    <a:pt x="4568571" y="7874"/>
                  </a:lnTo>
                  <a:lnTo>
                    <a:pt x="4565777" y="10414"/>
                  </a:lnTo>
                  <a:lnTo>
                    <a:pt x="4564507" y="13589"/>
                  </a:lnTo>
                  <a:lnTo>
                    <a:pt x="4564507" y="21082"/>
                  </a:lnTo>
                  <a:lnTo>
                    <a:pt x="4565904" y="24257"/>
                  </a:lnTo>
                  <a:lnTo>
                    <a:pt x="4568571" y="26924"/>
                  </a:lnTo>
                  <a:lnTo>
                    <a:pt x="4571365" y="29591"/>
                  </a:lnTo>
                  <a:lnTo>
                    <a:pt x="4574667" y="30861"/>
                  </a:lnTo>
                  <a:lnTo>
                    <a:pt x="4582541" y="30861"/>
                  </a:lnTo>
                  <a:lnTo>
                    <a:pt x="4585843" y="29591"/>
                  </a:lnTo>
                  <a:lnTo>
                    <a:pt x="4591431" y="24257"/>
                  </a:lnTo>
                  <a:lnTo>
                    <a:pt x="4592701" y="21082"/>
                  </a:lnTo>
                  <a:close/>
                </a:path>
                <a:path w="5553075" h="558164">
                  <a:moveTo>
                    <a:pt x="4734814" y="111506"/>
                  </a:moveTo>
                  <a:lnTo>
                    <a:pt x="4733849" y="97383"/>
                  </a:lnTo>
                  <a:lnTo>
                    <a:pt x="4730978" y="84924"/>
                  </a:lnTo>
                  <a:lnTo>
                    <a:pt x="4726178" y="74091"/>
                  </a:lnTo>
                  <a:lnTo>
                    <a:pt x="4720094" y="65786"/>
                  </a:lnTo>
                  <a:lnTo>
                    <a:pt x="4719447" y="64897"/>
                  </a:lnTo>
                  <a:lnTo>
                    <a:pt x="4711039" y="57569"/>
                  </a:lnTo>
                  <a:lnTo>
                    <a:pt x="4710684" y="57391"/>
                  </a:lnTo>
                  <a:lnTo>
                    <a:pt x="4710684" y="111506"/>
                  </a:lnTo>
                  <a:lnTo>
                    <a:pt x="4710112" y="121627"/>
                  </a:lnTo>
                  <a:lnTo>
                    <a:pt x="4690808" y="154546"/>
                  </a:lnTo>
                  <a:lnTo>
                    <a:pt x="4676521" y="157607"/>
                  </a:lnTo>
                  <a:lnTo>
                    <a:pt x="4661509" y="154736"/>
                  </a:lnTo>
                  <a:lnTo>
                    <a:pt x="4650803" y="146088"/>
                  </a:lnTo>
                  <a:lnTo>
                    <a:pt x="4644364" y="131686"/>
                  </a:lnTo>
                  <a:lnTo>
                    <a:pt x="4642231" y="111506"/>
                  </a:lnTo>
                  <a:lnTo>
                    <a:pt x="4642815" y="101409"/>
                  </a:lnTo>
                  <a:lnTo>
                    <a:pt x="4669091" y="66548"/>
                  </a:lnTo>
                  <a:lnTo>
                    <a:pt x="4676521" y="65786"/>
                  </a:lnTo>
                  <a:lnTo>
                    <a:pt x="4691443" y="68643"/>
                  </a:lnTo>
                  <a:lnTo>
                    <a:pt x="4702124" y="77216"/>
                  </a:lnTo>
                  <a:lnTo>
                    <a:pt x="4708537" y="91503"/>
                  </a:lnTo>
                  <a:lnTo>
                    <a:pt x="4710684" y="111506"/>
                  </a:lnTo>
                  <a:lnTo>
                    <a:pt x="4710684" y="57391"/>
                  </a:lnTo>
                  <a:lnTo>
                    <a:pt x="4701070" y="52336"/>
                  </a:lnTo>
                  <a:lnTo>
                    <a:pt x="4689564" y="49187"/>
                  </a:lnTo>
                  <a:lnTo>
                    <a:pt x="4676521" y="48133"/>
                  </a:lnTo>
                  <a:lnTo>
                    <a:pt x="4664011" y="49212"/>
                  </a:lnTo>
                  <a:lnTo>
                    <a:pt x="4627219" y="74968"/>
                  </a:lnTo>
                  <a:lnTo>
                    <a:pt x="4618228" y="111506"/>
                  </a:lnTo>
                  <a:lnTo>
                    <a:pt x="4619180" y="125425"/>
                  </a:lnTo>
                  <a:lnTo>
                    <a:pt x="4642040" y="165696"/>
                  </a:lnTo>
                  <a:lnTo>
                    <a:pt x="4676521" y="175387"/>
                  </a:lnTo>
                  <a:lnTo>
                    <a:pt x="4689310" y="174320"/>
                  </a:lnTo>
                  <a:lnTo>
                    <a:pt x="4700689" y="171094"/>
                  </a:lnTo>
                  <a:lnTo>
                    <a:pt x="4710608" y="165747"/>
                  </a:lnTo>
                  <a:lnTo>
                    <a:pt x="4719193" y="158242"/>
                  </a:lnTo>
                  <a:lnTo>
                    <a:pt x="4719650" y="157607"/>
                  </a:lnTo>
                  <a:lnTo>
                    <a:pt x="4726025" y="148894"/>
                  </a:lnTo>
                  <a:lnTo>
                    <a:pt x="4730902" y="137972"/>
                  </a:lnTo>
                  <a:lnTo>
                    <a:pt x="4733836" y="125514"/>
                  </a:lnTo>
                  <a:lnTo>
                    <a:pt x="4734814" y="111506"/>
                  </a:lnTo>
                  <a:close/>
                </a:path>
                <a:path w="5553075" h="558164">
                  <a:moveTo>
                    <a:pt x="4861306" y="97155"/>
                  </a:moveTo>
                  <a:lnTo>
                    <a:pt x="4858651" y="75679"/>
                  </a:lnTo>
                  <a:lnTo>
                    <a:pt x="4853864" y="66421"/>
                  </a:lnTo>
                  <a:lnTo>
                    <a:pt x="4853737" y="66167"/>
                  </a:lnTo>
                  <a:lnTo>
                    <a:pt x="4850727" y="60363"/>
                  </a:lnTo>
                  <a:lnTo>
                    <a:pt x="4837506" y="51193"/>
                  </a:lnTo>
                  <a:lnTo>
                    <a:pt x="4819015" y="48133"/>
                  </a:lnTo>
                  <a:lnTo>
                    <a:pt x="4807051" y="49263"/>
                  </a:lnTo>
                  <a:lnTo>
                    <a:pt x="4796917" y="52628"/>
                  </a:lnTo>
                  <a:lnTo>
                    <a:pt x="4788573" y="58267"/>
                  </a:lnTo>
                  <a:lnTo>
                    <a:pt x="4782058" y="66167"/>
                  </a:lnTo>
                  <a:lnTo>
                    <a:pt x="4774819" y="50419"/>
                  </a:lnTo>
                  <a:lnTo>
                    <a:pt x="4759198" y="50419"/>
                  </a:lnTo>
                  <a:lnTo>
                    <a:pt x="4759198" y="173101"/>
                  </a:lnTo>
                  <a:lnTo>
                    <a:pt x="4782058" y="173101"/>
                  </a:lnTo>
                  <a:lnTo>
                    <a:pt x="4782058" y="81915"/>
                  </a:lnTo>
                  <a:lnTo>
                    <a:pt x="4785106" y="77470"/>
                  </a:lnTo>
                  <a:lnTo>
                    <a:pt x="4789424" y="73914"/>
                  </a:lnTo>
                  <a:lnTo>
                    <a:pt x="4795139" y="70866"/>
                  </a:lnTo>
                  <a:lnTo>
                    <a:pt x="4800854" y="67945"/>
                  </a:lnTo>
                  <a:lnTo>
                    <a:pt x="4806315" y="66421"/>
                  </a:lnTo>
                  <a:lnTo>
                    <a:pt x="4821174" y="66421"/>
                  </a:lnTo>
                  <a:lnTo>
                    <a:pt x="4838446" y="101727"/>
                  </a:lnTo>
                  <a:lnTo>
                    <a:pt x="4838446" y="173101"/>
                  </a:lnTo>
                  <a:lnTo>
                    <a:pt x="4861306" y="173101"/>
                  </a:lnTo>
                  <a:lnTo>
                    <a:pt x="4861306" y="97155"/>
                  </a:lnTo>
                  <a:close/>
                </a:path>
                <a:path w="5553075" h="558164">
                  <a:moveTo>
                    <a:pt x="4969002" y="131826"/>
                  </a:moveTo>
                  <a:lnTo>
                    <a:pt x="4940173" y="104394"/>
                  </a:lnTo>
                  <a:lnTo>
                    <a:pt x="4914519" y="93218"/>
                  </a:lnTo>
                  <a:lnTo>
                    <a:pt x="4909820" y="87249"/>
                  </a:lnTo>
                  <a:lnTo>
                    <a:pt x="4909820" y="75565"/>
                  </a:lnTo>
                  <a:lnTo>
                    <a:pt x="4911598" y="72517"/>
                  </a:lnTo>
                  <a:lnTo>
                    <a:pt x="4915408" y="70104"/>
                  </a:lnTo>
                  <a:lnTo>
                    <a:pt x="4919091" y="67691"/>
                  </a:lnTo>
                  <a:lnTo>
                    <a:pt x="4923663" y="66421"/>
                  </a:lnTo>
                  <a:lnTo>
                    <a:pt x="4929124" y="66421"/>
                  </a:lnTo>
                  <a:lnTo>
                    <a:pt x="4935969" y="67068"/>
                  </a:lnTo>
                  <a:lnTo>
                    <a:pt x="4942814" y="68999"/>
                  </a:lnTo>
                  <a:lnTo>
                    <a:pt x="4949634" y="72212"/>
                  </a:lnTo>
                  <a:lnTo>
                    <a:pt x="4956429" y="76708"/>
                  </a:lnTo>
                  <a:lnTo>
                    <a:pt x="4959718" y="66421"/>
                  </a:lnTo>
                  <a:lnTo>
                    <a:pt x="4927473" y="48133"/>
                  </a:lnTo>
                  <a:lnTo>
                    <a:pt x="4918583" y="48666"/>
                  </a:lnTo>
                  <a:lnTo>
                    <a:pt x="4886414" y="73025"/>
                  </a:lnTo>
                  <a:lnTo>
                    <a:pt x="4885690" y="80137"/>
                  </a:lnTo>
                  <a:lnTo>
                    <a:pt x="4885690" y="84074"/>
                  </a:lnTo>
                  <a:lnTo>
                    <a:pt x="4886325" y="87757"/>
                  </a:lnTo>
                  <a:lnTo>
                    <a:pt x="4887722" y="91059"/>
                  </a:lnTo>
                  <a:lnTo>
                    <a:pt x="4888992" y="94488"/>
                  </a:lnTo>
                  <a:lnTo>
                    <a:pt x="4924425" y="119253"/>
                  </a:lnTo>
                  <a:lnTo>
                    <a:pt x="4933404" y="123837"/>
                  </a:lnTo>
                  <a:lnTo>
                    <a:pt x="4939792" y="128816"/>
                  </a:lnTo>
                  <a:lnTo>
                    <a:pt x="4943602" y="134226"/>
                  </a:lnTo>
                  <a:lnTo>
                    <a:pt x="4944872" y="140081"/>
                  </a:lnTo>
                  <a:lnTo>
                    <a:pt x="4943551" y="147510"/>
                  </a:lnTo>
                  <a:lnTo>
                    <a:pt x="4939614" y="152831"/>
                  </a:lnTo>
                  <a:lnTo>
                    <a:pt x="4933023" y="156032"/>
                  </a:lnTo>
                  <a:lnTo>
                    <a:pt x="4923790" y="157099"/>
                  </a:lnTo>
                  <a:lnTo>
                    <a:pt x="4917427" y="156349"/>
                  </a:lnTo>
                  <a:lnTo>
                    <a:pt x="4910163" y="154089"/>
                  </a:lnTo>
                  <a:lnTo>
                    <a:pt x="4901997" y="150355"/>
                  </a:lnTo>
                  <a:lnTo>
                    <a:pt x="4892929" y="145161"/>
                  </a:lnTo>
                  <a:lnTo>
                    <a:pt x="4884928" y="165735"/>
                  </a:lnTo>
                  <a:lnTo>
                    <a:pt x="4894021" y="169976"/>
                  </a:lnTo>
                  <a:lnTo>
                    <a:pt x="4903419" y="172999"/>
                  </a:lnTo>
                  <a:lnTo>
                    <a:pt x="4913122" y="174790"/>
                  </a:lnTo>
                  <a:lnTo>
                    <a:pt x="4923155" y="175387"/>
                  </a:lnTo>
                  <a:lnTo>
                    <a:pt x="4933315" y="174815"/>
                  </a:lnTo>
                  <a:lnTo>
                    <a:pt x="4964569" y="157099"/>
                  </a:lnTo>
                  <a:lnTo>
                    <a:pt x="4965954" y="154927"/>
                  </a:lnTo>
                  <a:lnTo>
                    <a:pt x="4968240" y="148031"/>
                  </a:lnTo>
                  <a:lnTo>
                    <a:pt x="4969002" y="140208"/>
                  </a:lnTo>
                  <a:lnTo>
                    <a:pt x="4969002" y="131826"/>
                  </a:lnTo>
                  <a:close/>
                </a:path>
                <a:path w="5553075" h="558164">
                  <a:moveTo>
                    <a:pt x="5137023" y="3556"/>
                  </a:moveTo>
                  <a:lnTo>
                    <a:pt x="5129403" y="1143"/>
                  </a:lnTo>
                  <a:lnTo>
                    <a:pt x="5122164" y="0"/>
                  </a:lnTo>
                  <a:lnTo>
                    <a:pt x="5115560" y="0"/>
                  </a:lnTo>
                  <a:lnTo>
                    <a:pt x="5078095" y="20777"/>
                  </a:lnTo>
                  <a:lnTo>
                    <a:pt x="5071237" y="50419"/>
                  </a:lnTo>
                  <a:lnTo>
                    <a:pt x="5052568" y="50419"/>
                  </a:lnTo>
                  <a:lnTo>
                    <a:pt x="5052568" y="68707"/>
                  </a:lnTo>
                  <a:lnTo>
                    <a:pt x="5071237" y="68707"/>
                  </a:lnTo>
                  <a:lnTo>
                    <a:pt x="5071237" y="173101"/>
                  </a:lnTo>
                  <a:lnTo>
                    <a:pt x="5094097" y="173101"/>
                  </a:lnTo>
                  <a:lnTo>
                    <a:pt x="5094097" y="68707"/>
                  </a:lnTo>
                  <a:lnTo>
                    <a:pt x="5120386" y="68707"/>
                  </a:lnTo>
                  <a:lnTo>
                    <a:pt x="5120386" y="50419"/>
                  </a:lnTo>
                  <a:lnTo>
                    <a:pt x="5094097" y="50419"/>
                  </a:lnTo>
                  <a:lnTo>
                    <a:pt x="5093716" y="48133"/>
                  </a:lnTo>
                  <a:lnTo>
                    <a:pt x="5110607" y="17272"/>
                  </a:lnTo>
                  <a:lnTo>
                    <a:pt x="5121656" y="17272"/>
                  </a:lnTo>
                  <a:lnTo>
                    <a:pt x="5125974" y="18034"/>
                  </a:lnTo>
                  <a:lnTo>
                    <a:pt x="5130546" y="19558"/>
                  </a:lnTo>
                  <a:lnTo>
                    <a:pt x="5131460" y="17272"/>
                  </a:lnTo>
                  <a:lnTo>
                    <a:pt x="5137023" y="3556"/>
                  </a:lnTo>
                  <a:close/>
                </a:path>
                <a:path w="5553075" h="558164">
                  <a:moveTo>
                    <a:pt x="5230368" y="50165"/>
                  </a:moveTo>
                  <a:lnTo>
                    <a:pt x="5222748" y="48768"/>
                  </a:lnTo>
                  <a:lnTo>
                    <a:pt x="5216779" y="48133"/>
                  </a:lnTo>
                  <a:lnTo>
                    <a:pt x="5212715" y="48133"/>
                  </a:lnTo>
                  <a:lnTo>
                    <a:pt x="5201107" y="49504"/>
                  </a:lnTo>
                  <a:lnTo>
                    <a:pt x="5191061" y="53581"/>
                  </a:lnTo>
                  <a:lnTo>
                    <a:pt x="5182527" y="60413"/>
                  </a:lnTo>
                  <a:lnTo>
                    <a:pt x="5175504" y="69977"/>
                  </a:lnTo>
                  <a:lnTo>
                    <a:pt x="5175504" y="50419"/>
                  </a:lnTo>
                  <a:lnTo>
                    <a:pt x="5152644" y="50419"/>
                  </a:lnTo>
                  <a:lnTo>
                    <a:pt x="5152644" y="173101"/>
                  </a:lnTo>
                  <a:lnTo>
                    <a:pt x="5175504" y="173101"/>
                  </a:lnTo>
                  <a:lnTo>
                    <a:pt x="5175504" y="102743"/>
                  </a:lnTo>
                  <a:lnTo>
                    <a:pt x="5176063" y="95504"/>
                  </a:lnTo>
                  <a:lnTo>
                    <a:pt x="5197729" y="66421"/>
                  </a:lnTo>
                  <a:lnTo>
                    <a:pt x="5210924" y="66421"/>
                  </a:lnTo>
                  <a:lnTo>
                    <a:pt x="5215890" y="68072"/>
                  </a:lnTo>
                  <a:lnTo>
                    <a:pt x="5220843" y="71374"/>
                  </a:lnTo>
                  <a:lnTo>
                    <a:pt x="5223065" y="66421"/>
                  </a:lnTo>
                  <a:lnTo>
                    <a:pt x="5230368" y="50165"/>
                  </a:lnTo>
                  <a:close/>
                </a:path>
                <a:path w="5553075" h="558164">
                  <a:moveTo>
                    <a:pt x="5355082" y="111506"/>
                  </a:moveTo>
                  <a:lnTo>
                    <a:pt x="5354117" y="97383"/>
                  </a:lnTo>
                  <a:lnTo>
                    <a:pt x="5351246" y="84924"/>
                  </a:lnTo>
                  <a:lnTo>
                    <a:pt x="5346446" y="74091"/>
                  </a:lnTo>
                  <a:lnTo>
                    <a:pt x="5340362" y="65786"/>
                  </a:lnTo>
                  <a:lnTo>
                    <a:pt x="5339715" y="64897"/>
                  </a:lnTo>
                  <a:lnTo>
                    <a:pt x="5331307" y="57569"/>
                  </a:lnTo>
                  <a:lnTo>
                    <a:pt x="5330952" y="57391"/>
                  </a:lnTo>
                  <a:lnTo>
                    <a:pt x="5330952" y="111506"/>
                  </a:lnTo>
                  <a:lnTo>
                    <a:pt x="5330380" y="121627"/>
                  </a:lnTo>
                  <a:lnTo>
                    <a:pt x="5311064" y="154546"/>
                  </a:lnTo>
                  <a:lnTo>
                    <a:pt x="5296789" y="157607"/>
                  </a:lnTo>
                  <a:lnTo>
                    <a:pt x="5281777" y="154736"/>
                  </a:lnTo>
                  <a:lnTo>
                    <a:pt x="5271071" y="146088"/>
                  </a:lnTo>
                  <a:lnTo>
                    <a:pt x="5264632" y="131686"/>
                  </a:lnTo>
                  <a:lnTo>
                    <a:pt x="5262499" y="111506"/>
                  </a:lnTo>
                  <a:lnTo>
                    <a:pt x="5263083" y="101409"/>
                  </a:lnTo>
                  <a:lnTo>
                    <a:pt x="5289359" y="66548"/>
                  </a:lnTo>
                  <a:lnTo>
                    <a:pt x="5296789" y="65786"/>
                  </a:lnTo>
                  <a:lnTo>
                    <a:pt x="5311711" y="68643"/>
                  </a:lnTo>
                  <a:lnTo>
                    <a:pt x="5322392" y="77216"/>
                  </a:lnTo>
                  <a:lnTo>
                    <a:pt x="5328805" y="91503"/>
                  </a:lnTo>
                  <a:lnTo>
                    <a:pt x="5330952" y="111506"/>
                  </a:lnTo>
                  <a:lnTo>
                    <a:pt x="5330952" y="57391"/>
                  </a:lnTo>
                  <a:lnTo>
                    <a:pt x="5321338" y="52336"/>
                  </a:lnTo>
                  <a:lnTo>
                    <a:pt x="5309832" y="49187"/>
                  </a:lnTo>
                  <a:lnTo>
                    <a:pt x="5296789" y="48133"/>
                  </a:lnTo>
                  <a:lnTo>
                    <a:pt x="5284279" y="49212"/>
                  </a:lnTo>
                  <a:lnTo>
                    <a:pt x="5247487" y="74968"/>
                  </a:lnTo>
                  <a:lnTo>
                    <a:pt x="5238496" y="111506"/>
                  </a:lnTo>
                  <a:lnTo>
                    <a:pt x="5239448" y="125425"/>
                  </a:lnTo>
                  <a:lnTo>
                    <a:pt x="5262308" y="165696"/>
                  </a:lnTo>
                  <a:lnTo>
                    <a:pt x="5296789" y="175387"/>
                  </a:lnTo>
                  <a:lnTo>
                    <a:pt x="5309578" y="174320"/>
                  </a:lnTo>
                  <a:lnTo>
                    <a:pt x="5320957" y="171094"/>
                  </a:lnTo>
                  <a:lnTo>
                    <a:pt x="5330876" y="165747"/>
                  </a:lnTo>
                  <a:lnTo>
                    <a:pt x="5339461" y="158242"/>
                  </a:lnTo>
                  <a:lnTo>
                    <a:pt x="5339918" y="157607"/>
                  </a:lnTo>
                  <a:lnTo>
                    <a:pt x="5346293" y="148894"/>
                  </a:lnTo>
                  <a:lnTo>
                    <a:pt x="5351170" y="137972"/>
                  </a:lnTo>
                  <a:lnTo>
                    <a:pt x="5354104" y="125514"/>
                  </a:lnTo>
                  <a:lnTo>
                    <a:pt x="5355082" y="111506"/>
                  </a:lnTo>
                  <a:close/>
                </a:path>
                <a:path w="5553075" h="558164">
                  <a:moveTo>
                    <a:pt x="5553075" y="91059"/>
                  </a:moveTo>
                  <a:lnTo>
                    <a:pt x="5536069" y="54406"/>
                  </a:lnTo>
                  <a:lnTo>
                    <a:pt x="5511165" y="48133"/>
                  </a:lnTo>
                  <a:lnTo>
                    <a:pt x="5503799" y="48133"/>
                  </a:lnTo>
                  <a:lnTo>
                    <a:pt x="5496560" y="49657"/>
                  </a:lnTo>
                  <a:lnTo>
                    <a:pt x="5489575" y="52832"/>
                  </a:lnTo>
                  <a:lnTo>
                    <a:pt x="5482717" y="55880"/>
                  </a:lnTo>
                  <a:lnTo>
                    <a:pt x="5477891" y="59817"/>
                  </a:lnTo>
                  <a:lnTo>
                    <a:pt x="5475351" y="64516"/>
                  </a:lnTo>
                  <a:lnTo>
                    <a:pt x="5468772" y="57353"/>
                  </a:lnTo>
                  <a:lnTo>
                    <a:pt x="5460123" y="52235"/>
                  </a:lnTo>
                  <a:lnTo>
                    <a:pt x="5449392" y="49161"/>
                  </a:lnTo>
                  <a:lnTo>
                    <a:pt x="5436616" y="48133"/>
                  </a:lnTo>
                  <a:lnTo>
                    <a:pt x="5427053" y="49161"/>
                  </a:lnTo>
                  <a:lnTo>
                    <a:pt x="5418366" y="52235"/>
                  </a:lnTo>
                  <a:lnTo>
                    <a:pt x="5410517" y="57353"/>
                  </a:lnTo>
                  <a:lnTo>
                    <a:pt x="5403469" y="64516"/>
                  </a:lnTo>
                  <a:lnTo>
                    <a:pt x="5395849" y="50419"/>
                  </a:lnTo>
                  <a:lnTo>
                    <a:pt x="5380990" y="50419"/>
                  </a:lnTo>
                  <a:lnTo>
                    <a:pt x="5380990" y="173101"/>
                  </a:lnTo>
                  <a:lnTo>
                    <a:pt x="5403850" y="173101"/>
                  </a:lnTo>
                  <a:lnTo>
                    <a:pt x="5403850" y="82550"/>
                  </a:lnTo>
                  <a:lnTo>
                    <a:pt x="5406009" y="78486"/>
                  </a:lnTo>
                  <a:lnTo>
                    <a:pt x="5409692" y="74803"/>
                  </a:lnTo>
                  <a:lnTo>
                    <a:pt x="5414899" y="71501"/>
                  </a:lnTo>
                  <a:lnTo>
                    <a:pt x="5419979" y="68072"/>
                  </a:lnTo>
                  <a:lnTo>
                    <a:pt x="5424932" y="66421"/>
                  </a:lnTo>
                  <a:lnTo>
                    <a:pt x="5437378" y="66421"/>
                  </a:lnTo>
                  <a:lnTo>
                    <a:pt x="5443601" y="68199"/>
                  </a:lnTo>
                  <a:lnTo>
                    <a:pt x="5453253" y="75057"/>
                  </a:lnTo>
                  <a:lnTo>
                    <a:pt x="5455539" y="79883"/>
                  </a:lnTo>
                  <a:lnTo>
                    <a:pt x="5455539" y="173101"/>
                  </a:lnTo>
                  <a:lnTo>
                    <a:pt x="5478399" y="173101"/>
                  </a:lnTo>
                  <a:lnTo>
                    <a:pt x="5478399" y="82296"/>
                  </a:lnTo>
                  <a:lnTo>
                    <a:pt x="5480177" y="78232"/>
                  </a:lnTo>
                  <a:lnTo>
                    <a:pt x="5483479" y="74549"/>
                  </a:lnTo>
                  <a:lnTo>
                    <a:pt x="5488305" y="71247"/>
                  </a:lnTo>
                  <a:lnTo>
                    <a:pt x="5493131" y="68072"/>
                  </a:lnTo>
                  <a:lnTo>
                    <a:pt x="5498338" y="66421"/>
                  </a:lnTo>
                  <a:lnTo>
                    <a:pt x="5503799" y="66421"/>
                  </a:lnTo>
                  <a:lnTo>
                    <a:pt x="5515368" y="68237"/>
                  </a:lnTo>
                  <a:lnTo>
                    <a:pt x="5523623" y="73660"/>
                  </a:lnTo>
                  <a:lnTo>
                    <a:pt x="5528564" y="82715"/>
                  </a:lnTo>
                  <a:lnTo>
                    <a:pt x="5530215" y="95377"/>
                  </a:lnTo>
                  <a:lnTo>
                    <a:pt x="5530215" y="173101"/>
                  </a:lnTo>
                  <a:lnTo>
                    <a:pt x="5553075" y="173101"/>
                  </a:lnTo>
                  <a:lnTo>
                    <a:pt x="5553075" y="91059"/>
                  </a:lnTo>
                  <a:close/>
                </a:path>
              </a:pathLst>
            </a:custGeom>
            <a:solidFill>
              <a:srgbClr val="D5D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59303" y="5971032"/>
              <a:ext cx="152400" cy="17145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792984" y="5967094"/>
              <a:ext cx="4060190" cy="221615"/>
            </a:xfrm>
            <a:custGeom>
              <a:avLst/>
              <a:gdLst/>
              <a:ahLst/>
              <a:cxnLst/>
              <a:rect l="l" t="t" r="r" b="b"/>
              <a:pathLst>
                <a:path w="4060190" h="221614">
                  <a:moveTo>
                    <a:pt x="112268" y="112014"/>
                  </a:moveTo>
                  <a:lnTo>
                    <a:pt x="111315" y="97256"/>
                  </a:lnTo>
                  <a:lnTo>
                    <a:pt x="108458" y="84391"/>
                  </a:lnTo>
                  <a:lnTo>
                    <a:pt x="103695" y="73444"/>
                  </a:lnTo>
                  <a:lnTo>
                    <a:pt x="98513" y="66421"/>
                  </a:lnTo>
                  <a:lnTo>
                    <a:pt x="97028" y="64389"/>
                  </a:lnTo>
                  <a:lnTo>
                    <a:pt x="92367" y="60452"/>
                  </a:lnTo>
                  <a:lnTo>
                    <a:pt x="88569" y="57251"/>
                  </a:lnTo>
                  <a:lnTo>
                    <a:pt x="88138" y="57035"/>
                  </a:lnTo>
                  <a:lnTo>
                    <a:pt x="88138" y="111252"/>
                  </a:lnTo>
                  <a:lnTo>
                    <a:pt x="85483" y="131279"/>
                  </a:lnTo>
                  <a:lnTo>
                    <a:pt x="77520" y="145605"/>
                  </a:lnTo>
                  <a:lnTo>
                    <a:pt x="64236" y="154228"/>
                  </a:lnTo>
                  <a:lnTo>
                    <a:pt x="45593" y="157099"/>
                  </a:lnTo>
                  <a:lnTo>
                    <a:pt x="41148" y="157099"/>
                  </a:lnTo>
                  <a:lnTo>
                    <a:pt x="22860" y="148336"/>
                  </a:lnTo>
                  <a:lnTo>
                    <a:pt x="22860" y="76835"/>
                  </a:lnTo>
                  <a:lnTo>
                    <a:pt x="25527" y="74168"/>
                  </a:lnTo>
                  <a:lnTo>
                    <a:pt x="29210" y="71755"/>
                  </a:lnTo>
                  <a:lnTo>
                    <a:pt x="38608" y="67437"/>
                  </a:lnTo>
                  <a:lnTo>
                    <a:pt x="42545" y="66421"/>
                  </a:lnTo>
                  <a:lnTo>
                    <a:pt x="45720" y="66421"/>
                  </a:lnTo>
                  <a:lnTo>
                    <a:pt x="82511" y="83362"/>
                  </a:lnTo>
                  <a:lnTo>
                    <a:pt x="88138" y="111252"/>
                  </a:lnTo>
                  <a:lnTo>
                    <a:pt x="88138" y="57035"/>
                  </a:lnTo>
                  <a:lnTo>
                    <a:pt x="78625" y="52171"/>
                  </a:lnTo>
                  <a:lnTo>
                    <a:pt x="67183" y="49149"/>
                  </a:lnTo>
                  <a:lnTo>
                    <a:pt x="54229" y="48133"/>
                  </a:lnTo>
                  <a:lnTo>
                    <a:pt x="45389" y="48907"/>
                  </a:lnTo>
                  <a:lnTo>
                    <a:pt x="37211" y="51206"/>
                  </a:lnTo>
                  <a:lnTo>
                    <a:pt x="29679" y="55054"/>
                  </a:lnTo>
                  <a:lnTo>
                    <a:pt x="22860" y="60452"/>
                  </a:lnTo>
                  <a:lnTo>
                    <a:pt x="22860" y="50419"/>
                  </a:lnTo>
                  <a:lnTo>
                    <a:pt x="0" y="50419"/>
                  </a:lnTo>
                  <a:lnTo>
                    <a:pt x="0" y="221234"/>
                  </a:lnTo>
                  <a:lnTo>
                    <a:pt x="22860" y="221234"/>
                  </a:lnTo>
                  <a:lnTo>
                    <a:pt x="22860" y="166370"/>
                  </a:lnTo>
                  <a:lnTo>
                    <a:pt x="24638" y="168656"/>
                  </a:lnTo>
                  <a:lnTo>
                    <a:pt x="28575" y="170815"/>
                  </a:lnTo>
                  <a:lnTo>
                    <a:pt x="34798" y="172593"/>
                  </a:lnTo>
                  <a:lnTo>
                    <a:pt x="41021" y="174498"/>
                  </a:lnTo>
                  <a:lnTo>
                    <a:pt x="46863" y="175387"/>
                  </a:lnTo>
                  <a:lnTo>
                    <a:pt x="52324" y="175387"/>
                  </a:lnTo>
                  <a:lnTo>
                    <a:pt x="66040" y="174294"/>
                  </a:lnTo>
                  <a:lnTo>
                    <a:pt x="78041" y="170992"/>
                  </a:lnTo>
                  <a:lnTo>
                    <a:pt x="86652" y="166370"/>
                  </a:lnTo>
                  <a:lnTo>
                    <a:pt x="88328" y="165481"/>
                  </a:lnTo>
                  <a:lnTo>
                    <a:pt x="96901" y="157734"/>
                  </a:lnTo>
                  <a:lnTo>
                    <a:pt x="97345" y="157099"/>
                  </a:lnTo>
                  <a:lnTo>
                    <a:pt x="103581" y="148234"/>
                  </a:lnTo>
                  <a:lnTo>
                    <a:pt x="108394" y="137452"/>
                  </a:lnTo>
                  <a:lnTo>
                    <a:pt x="111290" y="125374"/>
                  </a:lnTo>
                  <a:lnTo>
                    <a:pt x="112268" y="112014"/>
                  </a:lnTo>
                  <a:close/>
                </a:path>
                <a:path w="4060190" h="221614">
                  <a:moveTo>
                    <a:pt x="240792" y="164338"/>
                  </a:moveTo>
                  <a:lnTo>
                    <a:pt x="234061" y="160782"/>
                  </a:lnTo>
                  <a:lnTo>
                    <a:pt x="233197" y="159004"/>
                  </a:lnTo>
                  <a:lnTo>
                    <a:pt x="232829" y="158242"/>
                  </a:lnTo>
                  <a:lnTo>
                    <a:pt x="230632" y="153670"/>
                  </a:lnTo>
                  <a:lnTo>
                    <a:pt x="230632" y="110490"/>
                  </a:lnTo>
                  <a:lnTo>
                    <a:pt x="230530" y="97409"/>
                  </a:lnTo>
                  <a:lnTo>
                    <a:pt x="217932" y="60198"/>
                  </a:lnTo>
                  <a:lnTo>
                    <a:pt x="177165" y="48133"/>
                  </a:lnTo>
                  <a:lnTo>
                    <a:pt x="170180" y="48133"/>
                  </a:lnTo>
                  <a:lnTo>
                    <a:pt x="162941" y="49276"/>
                  </a:lnTo>
                  <a:lnTo>
                    <a:pt x="147574" y="54102"/>
                  </a:lnTo>
                  <a:lnTo>
                    <a:pt x="141605" y="57023"/>
                  </a:lnTo>
                  <a:lnTo>
                    <a:pt x="137287" y="60325"/>
                  </a:lnTo>
                  <a:lnTo>
                    <a:pt x="146939" y="78613"/>
                  </a:lnTo>
                  <a:lnTo>
                    <a:pt x="153289" y="73787"/>
                  </a:lnTo>
                  <a:lnTo>
                    <a:pt x="160909" y="70332"/>
                  </a:lnTo>
                  <a:lnTo>
                    <a:pt x="169760" y="68262"/>
                  </a:lnTo>
                  <a:lnTo>
                    <a:pt x="179832" y="67564"/>
                  </a:lnTo>
                  <a:lnTo>
                    <a:pt x="192062" y="69430"/>
                  </a:lnTo>
                  <a:lnTo>
                    <a:pt x="200799" y="75018"/>
                  </a:lnTo>
                  <a:lnTo>
                    <a:pt x="206019" y="84340"/>
                  </a:lnTo>
                  <a:lnTo>
                    <a:pt x="207772" y="97409"/>
                  </a:lnTo>
                  <a:lnTo>
                    <a:pt x="207772" y="112776"/>
                  </a:lnTo>
                  <a:lnTo>
                    <a:pt x="207772" y="142494"/>
                  </a:lnTo>
                  <a:lnTo>
                    <a:pt x="200837" y="149352"/>
                  </a:lnTo>
                  <a:lnTo>
                    <a:pt x="193395" y="154279"/>
                  </a:lnTo>
                  <a:lnTo>
                    <a:pt x="185458" y="157251"/>
                  </a:lnTo>
                  <a:lnTo>
                    <a:pt x="177038" y="158242"/>
                  </a:lnTo>
                  <a:lnTo>
                    <a:pt x="166700" y="157035"/>
                  </a:lnTo>
                  <a:lnTo>
                    <a:pt x="159321" y="153416"/>
                  </a:lnTo>
                  <a:lnTo>
                    <a:pt x="154889" y="147421"/>
                  </a:lnTo>
                  <a:lnTo>
                    <a:pt x="153416" y="139065"/>
                  </a:lnTo>
                  <a:lnTo>
                    <a:pt x="153416" y="131318"/>
                  </a:lnTo>
                  <a:lnTo>
                    <a:pt x="192659" y="110490"/>
                  </a:lnTo>
                  <a:lnTo>
                    <a:pt x="195453" y="110490"/>
                  </a:lnTo>
                  <a:lnTo>
                    <a:pt x="200533" y="111252"/>
                  </a:lnTo>
                  <a:lnTo>
                    <a:pt x="207772" y="112776"/>
                  </a:lnTo>
                  <a:lnTo>
                    <a:pt x="207772" y="97409"/>
                  </a:lnTo>
                  <a:lnTo>
                    <a:pt x="201676" y="95377"/>
                  </a:lnTo>
                  <a:lnTo>
                    <a:pt x="196215" y="94361"/>
                  </a:lnTo>
                  <a:lnTo>
                    <a:pt x="191389" y="94361"/>
                  </a:lnTo>
                  <a:lnTo>
                    <a:pt x="147701" y="107315"/>
                  </a:lnTo>
                  <a:lnTo>
                    <a:pt x="130556" y="138811"/>
                  </a:lnTo>
                  <a:lnTo>
                    <a:pt x="131241" y="146291"/>
                  </a:lnTo>
                  <a:lnTo>
                    <a:pt x="160604" y="174752"/>
                  </a:lnTo>
                  <a:lnTo>
                    <a:pt x="167894" y="175387"/>
                  </a:lnTo>
                  <a:lnTo>
                    <a:pt x="181152" y="174371"/>
                  </a:lnTo>
                  <a:lnTo>
                    <a:pt x="192570" y="171297"/>
                  </a:lnTo>
                  <a:lnTo>
                    <a:pt x="202158" y="166179"/>
                  </a:lnTo>
                  <a:lnTo>
                    <a:pt x="209931" y="159004"/>
                  </a:lnTo>
                  <a:lnTo>
                    <a:pt x="211963" y="164846"/>
                  </a:lnTo>
                  <a:lnTo>
                    <a:pt x="215265" y="169037"/>
                  </a:lnTo>
                  <a:lnTo>
                    <a:pt x="219837" y="171450"/>
                  </a:lnTo>
                  <a:lnTo>
                    <a:pt x="224536" y="173990"/>
                  </a:lnTo>
                  <a:lnTo>
                    <a:pt x="231394" y="175260"/>
                  </a:lnTo>
                  <a:lnTo>
                    <a:pt x="240792" y="175260"/>
                  </a:lnTo>
                  <a:lnTo>
                    <a:pt x="240792" y="164338"/>
                  </a:lnTo>
                  <a:close/>
                </a:path>
                <a:path w="4060190" h="221614">
                  <a:moveTo>
                    <a:pt x="344678" y="50165"/>
                  </a:moveTo>
                  <a:lnTo>
                    <a:pt x="337058" y="48768"/>
                  </a:lnTo>
                  <a:lnTo>
                    <a:pt x="331089" y="48133"/>
                  </a:lnTo>
                  <a:lnTo>
                    <a:pt x="327025" y="48133"/>
                  </a:lnTo>
                  <a:lnTo>
                    <a:pt x="315417" y="49504"/>
                  </a:lnTo>
                  <a:lnTo>
                    <a:pt x="305371" y="53581"/>
                  </a:lnTo>
                  <a:lnTo>
                    <a:pt x="296837" y="60413"/>
                  </a:lnTo>
                  <a:lnTo>
                    <a:pt x="289814" y="69977"/>
                  </a:lnTo>
                  <a:lnTo>
                    <a:pt x="289814" y="50419"/>
                  </a:lnTo>
                  <a:lnTo>
                    <a:pt x="266954" y="50419"/>
                  </a:lnTo>
                  <a:lnTo>
                    <a:pt x="266954" y="173101"/>
                  </a:lnTo>
                  <a:lnTo>
                    <a:pt x="289814" y="173101"/>
                  </a:lnTo>
                  <a:lnTo>
                    <a:pt x="289814" y="102743"/>
                  </a:lnTo>
                  <a:lnTo>
                    <a:pt x="290385" y="95504"/>
                  </a:lnTo>
                  <a:lnTo>
                    <a:pt x="312039" y="66421"/>
                  </a:lnTo>
                  <a:lnTo>
                    <a:pt x="325247" y="66421"/>
                  </a:lnTo>
                  <a:lnTo>
                    <a:pt x="330200" y="68072"/>
                  </a:lnTo>
                  <a:lnTo>
                    <a:pt x="335153" y="71374"/>
                  </a:lnTo>
                  <a:lnTo>
                    <a:pt x="337375" y="66421"/>
                  </a:lnTo>
                  <a:lnTo>
                    <a:pt x="344678" y="50165"/>
                  </a:lnTo>
                  <a:close/>
                </a:path>
                <a:path w="4060190" h="221614">
                  <a:moveTo>
                    <a:pt x="436880" y="171958"/>
                  </a:moveTo>
                  <a:lnTo>
                    <a:pt x="434213" y="157099"/>
                  </a:lnTo>
                  <a:lnTo>
                    <a:pt x="433451" y="152781"/>
                  </a:lnTo>
                  <a:lnTo>
                    <a:pt x="427228" y="155702"/>
                  </a:lnTo>
                  <a:lnTo>
                    <a:pt x="421132" y="157099"/>
                  </a:lnTo>
                  <a:lnTo>
                    <a:pt x="407162" y="157099"/>
                  </a:lnTo>
                  <a:lnTo>
                    <a:pt x="401320" y="154940"/>
                  </a:lnTo>
                  <a:lnTo>
                    <a:pt x="394081" y="146177"/>
                  </a:lnTo>
                  <a:lnTo>
                    <a:pt x="392176" y="138811"/>
                  </a:lnTo>
                  <a:lnTo>
                    <a:pt x="392176" y="67564"/>
                  </a:lnTo>
                  <a:lnTo>
                    <a:pt x="427609" y="67564"/>
                  </a:lnTo>
                  <a:lnTo>
                    <a:pt x="427609" y="50419"/>
                  </a:lnTo>
                  <a:lnTo>
                    <a:pt x="392176" y="50419"/>
                  </a:lnTo>
                  <a:lnTo>
                    <a:pt x="392176" y="16383"/>
                  </a:lnTo>
                  <a:lnTo>
                    <a:pt x="369316" y="24638"/>
                  </a:lnTo>
                  <a:lnTo>
                    <a:pt x="369316" y="50419"/>
                  </a:lnTo>
                  <a:lnTo>
                    <a:pt x="354457" y="50419"/>
                  </a:lnTo>
                  <a:lnTo>
                    <a:pt x="354457" y="67564"/>
                  </a:lnTo>
                  <a:lnTo>
                    <a:pt x="369316" y="67564"/>
                  </a:lnTo>
                  <a:lnTo>
                    <a:pt x="369316" y="137287"/>
                  </a:lnTo>
                  <a:lnTo>
                    <a:pt x="369976" y="145148"/>
                  </a:lnTo>
                  <a:lnTo>
                    <a:pt x="398322" y="174726"/>
                  </a:lnTo>
                  <a:lnTo>
                    <a:pt x="405638" y="175387"/>
                  </a:lnTo>
                  <a:lnTo>
                    <a:pt x="413994" y="175183"/>
                  </a:lnTo>
                  <a:lnTo>
                    <a:pt x="421970" y="174536"/>
                  </a:lnTo>
                  <a:lnTo>
                    <a:pt x="429577" y="173469"/>
                  </a:lnTo>
                  <a:lnTo>
                    <a:pt x="436880" y="171958"/>
                  </a:lnTo>
                  <a:close/>
                </a:path>
                <a:path w="4060190" h="221614">
                  <a:moveTo>
                    <a:pt x="492620" y="50419"/>
                  </a:moveTo>
                  <a:lnTo>
                    <a:pt x="452120" y="50419"/>
                  </a:lnTo>
                  <a:lnTo>
                    <a:pt x="452120" y="68707"/>
                  </a:lnTo>
                  <a:lnTo>
                    <a:pt x="469773" y="68707"/>
                  </a:lnTo>
                  <a:lnTo>
                    <a:pt x="469773" y="173101"/>
                  </a:lnTo>
                  <a:lnTo>
                    <a:pt x="492620" y="173101"/>
                  </a:lnTo>
                  <a:lnTo>
                    <a:pt x="492620" y="50419"/>
                  </a:lnTo>
                  <a:close/>
                </a:path>
                <a:path w="4060190" h="221614">
                  <a:moveTo>
                    <a:pt x="496443" y="21082"/>
                  </a:moveTo>
                  <a:lnTo>
                    <a:pt x="486270" y="3937"/>
                  </a:lnTo>
                  <a:lnTo>
                    <a:pt x="478396" y="3937"/>
                  </a:lnTo>
                  <a:lnTo>
                    <a:pt x="474980" y="5207"/>
                  </a:lnTo>
                  <a:lnTo>
                    <a:pt x="472313" y="7874"/>
                  </a:lnTo>
                  <a:lnTo>
                    <a:pt x="469519" y="10414"/>
                  </a:lnTo>
                  <a:lnTo>
                    <a:pt x="468249" y="13589"/>
                  </a:lnTo>
                  <a:lnTo>
                    <a:pt x="468249" y="21082"/>
                  </a:lnTo>
                  <a:lnTo>
                    <a:pt x="469633" y="24257"/>
                  </a:lnTo>
                  <a:lnTo>
                    <a:pt x="472313" y="26924"/>
                  </a:lnTo>
                  <a:lnTo>
                    <a:pt x="475094" y="29591"/>
                  </a:lnTo>
                  <a:lnTo>
                    <a:pt x="478396" y="30861"/>
                  </a:lnTo>
                  <a:lnTo>
                    <a:pt x="486270" y="30861"/>
                  </a:lnTo>
                  <a:lnTo>
                    <a:pt x="489585" y="29591"/>
                  </a:lnTo>
                  <a:lnTo>
                    <a:pt x="495173" y="24257"/>
                  </a:lnTo>
                  <a:lnTo>
                    <a:pt x="496443" y="21082"/>
                  </a:lnTo>
                  <a:close/>
                </a:path>
                <a:path w="4060190" h="221614">
                  <a:moveTo>
                    <a:pt x="628269" y="164084"/>
                  </a:moveTo>
                  <a:lnTo>
                    <a:pt x="624840" y="157099"/>
                  </a:lnTo>
                  <a:lnTo>
                    <a:pt x="619252" y="145669"/>
                  </a:lnTo>
                  <a:lnTo>
                    <a:pt x="611441" y="150672"/>
                  </a:lnTo>
                  <a:lnTo>
                    <a:pt x="603592" y="154266"/>
                  </a:lnTo>
                  <a:lnTo>
                    <a:pt x="595896" y="156387"/>
                  </a:lnTo>
                  <a:lnTo>
                    <a:pt x="588264" y="157099"/>
                  </a:lnTo>
                  <a:lnTo>
                    <a:pt x="578815" y="156387"/>
                  </a:lnTo>
                  <a:lnTo>
                    <a:pt x="548741" y="131927"/>
                  </a:lnTo>
                  <a:lnTo>
                    <a:pt x="545973" y="112903"/>
                  </a:lnTo>
                  <a:lnTo>
                    <a:pt x="546658" y="102692"/>
                  </a:lnTo>
                  <a:lnTo>
                    <a:pt x="569785" y="69557"/>
                  </a:lnTo>
                  <a:lnTo>
                    <a:pt x="586486" y="66421"/>
                  </a:lnTo>
                  <a:lnTo>
                    <a:pt x="592201" y="66421"/>
                  </a:lnTo>
                  <a:lnTo>
                    <a:pt x="616204" y="75692"/>
                  </a:lnTo>
                  <a:lnTo>
                    <a:pt x="623011" y="66421"/>
                  </a:lnTo>
                  <a:lnTo>
                    <a:pt x="627507" y="60325"/>
                  </a:lnTo>
                  <a:lnTo>
                    <a:pt x="623824" y="57531"/>
                  </a:lnTo>
                  <a:lnTo>
                    <a:pt x="618109" y="54737"/>
                  </a:lnTo>
                  <a:lnTo>
                    <a:pt x="602615" y="49403"/>
                  </a:lnTo>
                  <a:lnTo>
                    <a:pt x="595376" y="48133"/>
                  </a:lnTo>
                  <a:lnTo>
                    <a:pt x="588645" y="48133"/>
                  </a:lnTo>
                  <a:lnTo>
                    <a:pt x="549503" y="58051"/>
                  </a:lnTo>
                  <a:lnTo>
                    <a:pt x="523062" y="98971"/>
                  </a:lnTo>
                  <a:lnTo>
                    <a:pt x="521957" y="112903"/>
                  </a:lnTo>
                  <a:lnTo>
                    <a:pt x="523036" y="126555"/>
                  </a:lnTo>
                  <a:lnTo>
                    <a:pt x="548271" y="165912"/>
                  </a:lnTo>
                  <a:lnTo>
                    <a:pt x="582676" y="175387"/>
                  </a:lnTo>
                  <a:lnTo>
                    <a:pt x="595718" y="174675"/>
                  </a:lnTo>
                  <a:lnTo>
                    <a:pt x="607656" y="172554"/>
                  </a:lnTo>
                  <a:lnTo>
                    <a:pt x="618490" y="169011"/>
                  </a:lnTo>
                  <a:lnTo>
                    <a:pt x="628269" y="164084"/>
                  </a:lnTo>
                  <a:close/>
                </a:path>
                <a:path w="4060190" h="221614">
                  <a:moveTo>
                    <a:pt x="755777" y="50419"/>
                  </a:moveTo>
                  <a:lnTo>
                    <a:pt x="732917" y="50419"/>
                  </a:lnTo>
                  <a:lnTo>
                    <a:pt x="732917" y="136525"/>
                  </a:lnTo>
                  <a:lnTo>
                    <a:pt x="730885" y="141986"/>
                  </a:lnTo>
                  <a:lnTo>
                    <a:pt x="726694" y="146685"/>
                  </a:lnTo>
                  <a:lnTo>
                    <a:pt x="720471" y="150876"/>
                  </a:lnTo>
                  <a:lnTo>
                    <a:pt x="714248" y="154940"/>
                  </a:lnTo>
                  <a:lnTo>
                    <a:pt x="707390" y="157099"/>
                  </a:lnTo>
                  <a:lnTo>
                    <a:pt x="699770" y="157099"/>
                  </a:lnTo>
                  <a:lnTo>
                    <a:pt x="688428" y="155321"/>
                  </a:lnTo>
                  <a:lnTo>
                    <a:pt x="680339" y="149974"/>
                  </a:lnTo>
                  <a:lnTo>
                    <a:pt x="675474" y="141084"/>
                  </a:lnTo>
                  <a:lnTo>
                    <a:pt x="673862" y="128651"/>
                  </a:lnTo>
                  <a:lnTo>
                    <a:pt x="673862" y="50419"/>
                  </a:lnTo>
                  <a:lnTo>
                    <a:pt x="651002" y="50419"/>
                  </a:lnTo>
                  <a:lnTo>
                    <a:pt x="651002" y="130937"/>
                  </a:lnTo>
                  <a:lnTo>
                    <a:pt x="651713" y="140995"/>
                  </a:lnTo>
                  <a:lnTo>
                    <a:pt x="676021" y="172516"/>
                  </a:lnTo>
                  <a:lnTo>
                    <a:pt x="694690" y="175387"/>
                  </a:lnTo>
                  <a:lnTo>
                    <a:pt x="702056" y="175387"/>
                  </a:lnTo>
                  <a:lnTo>
                    <a:pt x="732345" y="157099"/>
                  </a:lnTo>
                  <a:lnTo>
                    <a:pt x="732917" y="156083"/>
                  </a:lnTo>
                  <a:lnTo>
                    <a:pt x="732917" y="173101"/>
                  </a:lnTo>
                  <a:lnTo>
                    <a:pt x="755777" y="173101"/>
                  </a:lnTo>
                  <a:lnTo>
                    <a:pt x="755777" y="156083"/>
                  </a:lnTo>
                  <a:lnTo>
                    <a:pt x="755777" y="50419"/>
                  </a:lnTo>
                  <a:close/>
                </a:path>
                <a:path w="4060190" h="221614">
                  <a:moveTo>
                    <a:pt x="832612" y="155956"/>
                  </a:moveTo>
                  <a:lnTo>
                    <a:pt x="826135" y="155956"/>
                  </a:lnTo>
                  <a:lnTo>
                    <a:pt x="820928" y="154051"/>
                  </a:lnTo>
                  <a:lnTo>
                    <a:pt x="813054" y="146431"/>
                  </a:lnTo>
                  <a:lnTo>
                    <a:pt x="811022" y="141224"/>
                  </a:lnTo>
                  <a:lnTo>
                    <a:pt x="811022" y="0"/>
                  </a:lnTo>
                  <a:lnTo>
                    <a:pt x="788162" y="0"/>
                  </a:lnTo>
                  <a:lnTo>
                    <a:pt x="788162" y="138430"/>
                  </a:lnTo>
                  <a:lnTo>
                    <a:pt x="790943" y="154609"/>
                  </a:lnTo>
                  <a:lnTo>
                    <a:pt x="799287" y="166154"/>
                  </a:lnTo>
                  <a:lnTo>
                    <a:pt x="813181" y="173088"/>
                  </a:lnTo>
                  <a:lnTo>
                    <a:pt x="832612" y="175387"/>
                  </a:lnTo>
                  <a:lnTo>
                    <a:pt x="832612" y="155956"/>
                  </a:lnTo>
                  <a:close/>
                </a:path>
                <a:path w="4060190" h="221614">
                  <a:moveTo>
                    <a:pt x="963168" y="164338"/>
                  </a:moveTo>
                  <a:lnTo>
                    <a:pt x="956437" y="160782"/>
                  </a:lnTo>
                  <a:lnTo>
                    <a:pt x="955573" y="159004"/>
                  </a:lnTo>
                  <a:lnTo>
                    <a:pt x="955205" y="158242"/>
                  </a:lnTo>
                  <a:lnTo>
                    <a:pt x="953008" y="153670"/>
                  </a:lnTo>
                  <a:lnTo>
                    <a:pt x="953008" y="110490"/>
                  </a:lnTo>
                  <a:lnTo>
                    <a:pt x="952906" y="97409"/>
                  </a:lnTo>
                  <a:lnTo>
                    <a:pt x="940308" y="60198"/>
                  </a:lnTo>
                  <a:lnTo>
                    <a:pt x="899541" y="48133"/>
                  </a:lnTo>
                  <a:lnTo>
                    <a:pt x="892556" y="48133"/>
                  </a:lnTo>
                  <a:lnTo>
                    <a:pt x="885317" y="49276"/>
                  </a:lnTo>
                  <a:lnTo>
                    <a:pt x="869950" y="54102"/>
                  </a:lnTo>
                  <a:lnTo>
                    <a:pt x="863981" y="57023"/>
                  </a:lnTo>
                  <a:lnTo>
                    <a:pt x="859663" y="60325"/>
                  </a:lnTo>
                  <a:lnTo>
                    <a:pt x="869315" y="78613"/>
                  </a:lnTo>
                  <a:lnTo>
                    <a:pt x="875665" y="73787"/>
                  </a:lnTo>
                  <a:lnTo>
                    <a:pt x="883285" y="70332"/>
                  </a:lnTo>
                  <a:lnTo>
                    <a:pt x="892136" y="68262"/>
                  </a:lnTo>
                  <a:lnTo>
                    <a:pt x="902208" y="67564"/>
                  </a:lnTo>
                  <a:lnTo>
                    <a:pt x="914438" y="69430"/>
                  </a:lnTo>
                  <a:lnTo>
                    <a:pt x="923175" y="75018"/>
                  </a:lnTo>
                  <a:lnTo>
                    <a:pt x="928395" y="84340"/>
                  </a:lnTo>
                  <a:lnTo>
                    <a:pt x="930148" y="97409"/>
                  </a:lnTo>
                  <a:lnTo>
                    <a:pt x="930148" y="112776"/>
                  </a:lnTo>
                  <a:lnTo>
                    <a:pt x="930148" y="142494"/>
                  </a:lnTo>
                  <a:lnTo>
                    <a:pt x="923213" y="149352"/>
                  </a:lnTo>
                  <a:lnTo>
                    <a:pt x="915771" y="154279"/>
                  </a:lnTo>
                  <a:lnTo>
                    <a:pt x="907834" y="157251"/>
                  </a:lnTo>
                  <a:lnTo>
                    <a:pt x="899414" y="158242"/>
                  </a:lnTo>
                  <a:lnTo>
                    <a:pt x="889076" y="157035"/>
                  </a:lnTo>
                  <a:lnTo>
                    <a:pt x="881684" y="153416"/>
                  </a:lnTo>
                  <a:lnTo>
                    <a:pt x="877265" y="147421"/>
                  </a:lnTo>
                  <a:lnTo>
                    <a:pt x="875792" y="139065"/>
                  </a:lnTo>
                  <a:lnTo>
                    <a:pt x="875792" y="131318"/>
                  </a:lnTo>
                  <a:lnTo>
                    <a:pt x="915035" y="110490"/>
                  </a:lnTo>
                  <a:lnTo>
                    <a:pt x="917829" y="110490"/>
                  </a:lnTo>
                  <a:lnTo>
                    <a:pt x="922909" y="111252"/>
                  </a:lnTo>
                  <a:lnTo>
                    <a:pt x="930148" y="112776"/>
                  </a:lnTo>
                  <a:lnTo>
                    <a:pt x="930148" y="97409"/>
                  </a:lnTo>
                  <a:lnTo>
                    <a:pt x="924052" y="95377"/>
                  </a:lnTo>
                  <a:lnTo>
                    <a:pt x="918591" y="94361"/>
                  </a:lnTo>
                  <a:lnTo>
                    <a:pt x="913765" y="94361"/>
                  </a:lnTo>
                  <a:lnTo>
                    <a:pt x="870077" y="107315"/>
                  </a:lnTo>
                  <a:lnTo>
                    <a:pt x="852932" y="138811"/>
                  </a:lnTo>
                  <a:lnTo>
                    <a:pt x="853617" y="146291"/>
                  </a:lnTo>
                  <a:lnTo>
                    <a:pt x="882980" y="174752"/>
                  </a:lnTo>
                  <a:lnTo>
                    <a:pt x="890270" y="175387"/>
                  </a:lnTo>
                  <a:lnTo>
                    <a:pt x="903528" y="174371"/>
                  </a:lnTo>
                  <a:lnTo>
                    <a:pt x="914946" y="171297"/>
                  </a:lnTo>
                  <a:lnTo>
                    <a:pt x="924534" y="166179"/>
                  </a:lnTo>
                  <a:lnTo>
                    <a:pt x="932307" y="159004"/>
                  </a:lnTo>
                  <a:lnTo>
                    <a:pt x="934339" y="164846"/>
                  </a:lnTo>
                  <a:lnTo>
                    <a:pt x="937641" y="169037"/>
                  </a:lnTo>
                  <a:lnTo>
                    <a:pt x="942213" y="171450"/>
                  </a:lnTo>
                  <a:lnTo>
                    <a:pt x="946912" y="173990"/>
                  </a:lnTo>
                  <a:lnTo>
                    <a:pt x="953770" y="175260"/>
                  </a:lnTo>
                  <a:lnTo>
                    <a:pt x="963168" y="175260"/>
                  </a:lnTo>
                  <a:lnTo>
                    <a:pt x="963168" y="164338"/>
                  </a:lnTo>
                  <a:close/>
                </a:path>
                <a:path w="4060190" h="221614">
                  <a:moveTo>
                    <a:pt x="1067054" y="50165"/>
                  </a:moveTo>
                  <a:lnTo>
                    <a:pt x="1059434" y="48768"/>
                  </a:lnTo>
                  <a:lnTo>
                    <a:pt x="1053465" y="48133"/>
                  </a:lnTo>
                  <a:lnTo>
                    <a:pt x="1049401" y="48133"/>
                  </a:lnTo>
                  <a:lnTo>
                    <a:pt x="1037793" y="49504"/>
                  </a:lnTo>
                  <a:lnTo>
                    <a:pt x="1027734" y="53581"/>
                  </a:lnTo>
                  <a:lnTo>
                    <a:pt x="1019213" y="60413"/>
                  </a:lnTo>
                  <a:lnTo>
                    <a:pt x="1012190" y="69977"/>
                  </a:lnTo>
                  <a:lnTo>
                    <a:pt x="1012190" y="50419"/>
                  </a:lnTo>
                  <a:lnTo>
                    <a:pt x="989330" y="50419"/>
                  </a:lnTo>
                  <a:lnTo>
                    <a:pt x="989330" y="173101"/>
                  </a:lnTo>
                  <a:lnTo>
                    <a:pt x="1012190" y="173101"/>
                  </a:lnTo>
                  <a:lnTo>
                    <a:pt x="1012190" y="102743"/>
                  </a:lnTo>
                  <a:lnTo>
                    <a:pt x="1012761" y="95504"/>
                  </a:lnTo>
                  <a:lnTo>
                    <a:pt x="1034415" y="66421"/>
                  </a:lnTo>
                  <a:lnTo>
                    <a:pt x="1047623" y="66421"/>
                  </a:lnTo>
                  <a:lnTo>
                    <a:pt x="1052576" y="68072"/>
                  </a:lnTo>
                  <a:lnTo>
                    <a:pt x="1057529" y="71374"/>
                  </a:lnTo>
                  <a:lnTo>
                    <a:pt x="1059751" y="66421"/>
                  </a:lnTo>
                  <a:lnTo>
                    <a:pt x="1067054" y="50165"/>
                  </a:lnTo>
                  <a:close/>
                </a:path>
                <a:path w="4060190" h="221614">
                  <a:moveTo>
                    <a:pt x="1131316" y="155956"/>
                  </a:moveTo>
                  <a:lnTo>
                    <a:pt x="1124839" y="155956"/>
                  </a:lnTo>
                  <a:lnTo>
                    <a:pt x="1119632" y="154051"/>
                  </a:lnTo>
                  <a:lnTo>
                    <a:pt x="1111758" y="146431"/>
                  </a:lnTo>
                  <a:lnTo>
                    <a:pt x="1109726" y="141224"/>
                  </a:lnTo>
                  <a:lnTo>
                    <a:pt x="1109726" y="0"/>
                  </a:lnTo>
                  <a:lnTo>
                    <a:pt x="1086866" y="0"/>
                  </a:lnTo>
                  <a:lnTo>
                    <a:pt x="1086866" y="138430"/>
                  </a:lnTo>
                  <a:lnTo>
                    <a:pt x="1089647" y="154609"/>
                  </a:lnTo>
                  <a:lnTo>
                    <a:pt x="1097991" y="166154"/>
                  </a:lnTo>
                  <a:lnTo>
                    <a:pt x="1111885" y="173088"/>
                  </a:lnTo>
                  <a:lnTo>
                    <a:pt x="1131316" y="175387"/>
                  </a:lnTo>
                  <a:lnTo>
                    <a:pt x="1131316" y="155956"/>
                  </a:lnTo>
                  <a:close/>
                </a:path>
                <a:path w="4060190" h="221614">
                  <a:moveTo>
                    <a:pt x="1262126" y="50419"/>
                  </a:moveTo>
                  <a:lnTo>
                    <a:pt x="1238758" y="50419"/>
                  </a:lnTo>
                  <a:lnTo>
                    <a:pt x="1204722" y="145288"/>
                  </a:lnTo>
                  <a:lnTo>
                    <a:pt x="1166749" y="50419"/>
                  </a:lnTo>
                  <a:lnTo>
                    <a:pt x="1143381" y="50419"/>
                  </a:lnTo>
                  <a:lnTo>
                    <a:pt x="1178306" y="135763"/>
                  </a:lnTo>
                  <a:lnTo>
                    <a:pt x="1181112" y="142697"/>
                  </a:lnTo>
                  <a:lnTo>
                    <a:pt x="1183652" y="149034"/>
                  </a:lnTo>
                  <a:lnTo>
                    <a:pt x="1185926" y="154813"/>
                  </a:lnTo>
                  <a:lnTo>
                    <a:pt x="1190498" y="166497"/>
                  </a:lnTo>
                  <a:lnTo>
                    <a:pt x="1191641" y="173101"/>
                  </a:lnTo>
                  <a:lnTo>
                    <a:pt x="1191641" y="185928"/>
                  </a:lnTo>
                  <a:lnTo>
                    <a:pt x="1156843" y="201803"/>
                  </a:lnTo>
                  <a:lnTo>
                    <a:pt x="1156843" y="221234"/>
                  </a:lnTo>
                  <a:lnTo>
                    <a:pt x="1195235" y="209346"/>
                  </a:lnTo>
                  <a:lnTo>
                    <a:pt x="1225931" y="145288"/>
                  </a:lnTo>
                  <a:lnTo>
                    <a:pt x="1262126" y="50419"/>
                  </a:lnTo>
                  <a:close/>
                </a:path>
                <a:path w="4060190" h="221614">
                  <a:moveTo>
                    <a:pt x="1432941" y="164084"/>
                  </a:moveTo>
                  <a:lnTo>
                    <a:pt x="1429512" y="157099"/>
                  </a:lnTo>
                  <a:lnTo>
                    <a:pt x="1423924" y="145669"/>
                  </a:lnTo>
                  <a:lnTo>
                    <a:pt x="1416113" y="150672"/>
                  </a:lnTo>
                  <a:lnTo>
                    <a:pt x="1408264" y="154266"/>
                  </a:lnTo>
                  <a:lnTo>
                    <a:pt x="1400568" y="156387"/>
                  </a:lnTo>
                  <a:lnTo>
                    <a:pt x="1392936" y="157099"/>
                  </a:lnTo>
                  <a:lnTo>
                    <a:pt x="1383487" y="156387"/>
                  </a:lnTo>
                  <a:lnTo>
                    <a:pt x="1353413" y="131927"/>
                  </a:lnTo>
                  <a:lnTo>
                    <a:pt x="1350645" y="112903"/>
                  </a:lnTo>
                  <a:lnTo>
                    <a:pt x="1351330" y="102692"/>
                  </a:lnTo>
                  <a:lnTo>
                    <a:pt x="1374457" y="69557"/>
                  </a:lnTo>
                  <a:lnTo>
                    <a:pt x="1391158" y="66421"/>
                  </a:lnTo>
                  <a:lnTo>
                    <a:pt x="1396873" y="66421"/>
                  </a:lnTo>
                  <a:lnTo>
                    <a:pt x="1420876" y="75692"/>
                  </a:lnTo>
                  <a:lnTo>
                    <a:pt x="1427683" y="66421"/>
                  </a:lnTo>
                  <a:lnTo>
                    <a:pt x="1432179" y="60325"/>
                  </a:lnTo>
                  <a:lnTo>
                    <a:pt x="1428496" y="57531"/>
                  </a:lnTo>
                  <a:lnTo>
                    <a:pt x="1422781" y="54737"/>
                  </a:lnTo>
                  <a:lnTo>
                    <a:pt x="1407287" y="49403"/>
                  </a:lnTo>
                  <a:lnTo>
                    <a:pt x="1400048" y="48133"/>
                  </a:lnTo>
                  <a:lnTo>
                    <a:pt x="1393317" y="48133"/>
                  </a:lnTo>
                  <a:lnTo>
                    <a:pt x="1354175" y="58051"/>
                  </a:lnTo>
                  <a:lnTo>
                    <a:pt x="1327734" y="98971"/>
                  </a:lnTo>
                  <a:lnTo>
                    <a:pt x="1326642" y="112903"/>
                  </a:lnTo>
                  <a:lnTo>
                    <a:pt x="1327708" y="126555"/>
                  </a:lnTo>
                  <a:lnTo>
                    <a:pt x="1352943" y="165912"/>
                  </a:lnTo>
                  <a:lnTo>
                    <a:pt x="1387348" y="175387"/>
                  </a:lnTo>
                  <a:lnTo>
                    <a:pt x="1400390" y="174675"/>
                  </a:lnTo>
                  <a:lnTo>
                    <a:pt x="1412328" y="172554"/>
                  </a:lnTo>
                  <a:lnTo>
                    <a:pt x="1423162" y="169011"/>
                  </a:lnTo>
                  <a:lnTo>
                    <a:pt x="1432941" y="164084"/>
                  </a:lnTo>
                  <a:close/>
                </a:path>
                <a:path w="4060190" h="221614">
                  <a:moveTo>
                    <a:pt x="1534922" y="50165"/>
                  </a:moveTo>
                  <a:lnTo>
                    <a:pt x="1527302" y="48768"/>
                  </a:lnTo>
                  <a:lnTo>
                    <a:pt x="1521333" y="48133"/>
                  </a:lnTo>
                  <a:lnTo>
                    <a:pt x="1517269" y="48133"/>
                  </a:lnTo>
                  <a:lnTo>
                    <a:pt x="1505661" y="49504"/>
                  </a:lnTo>
                  <a:lnTo>
                    <a:pt x="1495615" y="53581"/>
                  </a:lnTo>
                  <a:lnTo>
                    <a:pt x="1487081" y="60413"/>
                  </a:lnTo>
                  <a:lnTo>
                    <a:pt x="1480058" y="69977"/>
                  </a:lnTo>
                  <a:lnTo>
                    <a:pt x="1480058" y="50419"/>
                  </a:lnTo>
                  <a:lnTo>
                    <a:pt x="1457198" y="50419"/>
                  </a:lnTo>
                  <a:lnTo>
                    <a:pt x="1457198" y="173101"/>
                  </a:lnTo>
                  <a:lnTo>
                    <a:pt x="1480058" y="173101"/>
                  </a:lnTo>
                  <a:lnTo>
                    <a:pt x="1480058" y="102743"/>
                  </a:lnTo>
                  <a:lnTo>
                    <a:pt x="1480629" y="95504"/>
                  </a:lnTo>
                  <a:lnTo>
                    <a:pt x="1502283" y="66421"/>
                  </a:lnTo>
                  <a:lnTo>
                    <a:pt x="1515491" y="66421"/>
                  </a:lnTo>
                  <a:lnTo>
                    <a:pt x="1520444" y="68072"/>
                  </a:lnTo>
                  <a:lnTo>
                    <a:pt x="1525397" y="71374"/>
                  </a:lnTo>
                  <a:lnTo>
                    <a:pt x="1527619" y="66421"/>
                  </a:lnTo>
                  <a:lnTo>
                    <a:pt x="1534922" y="50165"/>
                  </a:lnTo>
                  <a:close/>
                </a:path>
                <a:path w="4060190" h="221614">
                  <a:moveTo>
                    <a:pt x="1586865" y="50419"/>
                  </a:moveTo>
                  <a:lnTo>
                    <a:pt x="1546352" y="50419"/>
                  </a:lnTo>
                  <a:lnTo>
                    <a:pt x="1546352" y="68707"/>
                  </a:lnTo>
                  <a:lnTo>
                    <a:pt x="1564005" y="68707"/>
                  </a:lnTo>
                  <a:lnTo>
                    <a:pt x="1564005" y="173101"/>
                  </a:lnTo>
                  <a:lnTo>
                    <a:pt x="1586865" y="173101"/>
                  </a:lnTo>
                  <a:lnTo>
                    <a:pt x="1586865" y="50419"/>
                  </a:lnTo>
                  <a:close/>
                </a:path>
                <a:path w="4060190" h="221614">
                  <a:moveTo>
                    <a:pt x="1590675" y="21082"/>
                  </a:moveTo>
                  <a:lnTo>
                    <a:pt x="1580515" y="3937"/>
                  </a:lnTo>
                  <a:lnTo>
                    <a:pt x="1572641" y="3937"/>
                  </a:lnTo>
                  <a:lnTo>
                    <a:pt x="1569212" y="5207"/>
                  </a:lnTo>
                  <a:lnTo>
                    <a:pt x="1566545" y="7874"/>
                  </a:lnTo>
                  <a:lnTo>
                    <a:pt x="1563751" y="10414"/>
                  </a:lnTo>
                  <a:lnTo>
                    <a:pt x="1562481" y="13589"/>
                  </a:lnTo>
                  <a:lnTo>
                    <a:pt x="1562481" y="21082"/>
                  </a:lnTo>
                  <a:lnTo>
                    <a:pt x="1563878" y="24257"/>
                  </a:lnTo>
                  <a:lnTo>
                    <a:pt x="1566545" y="26924"/>
                  </a:lnTo>
                  <a:lnTo>
                    <a:pt x="1569339" y="29591"/>
                  </a:lnTo>
                  <a:lnTo>
                    <a:pt x="1572641" y="30861"/>
                  </a:lnTo>
                  <a:lnTo>
                    <a:pt x="1580515" y="30861"/>
                  </a:lnTo>
                  <a:lnTo>
                    <a:pt x="1583817" y="29591"/>
                  </a:lnTo>
                  <a:lnTo>
                    <a:pt x="1589405" y="24257"/>
                  </a:lnTo>
                  <a:lnTo>
                    <a:pt x="1590675" y="21082"/>
                  </a:lnTo>
                  <a:close/>
                </a:path>
                <a:path w="4060190" h="221614">
                  <a:moveTo>
                    <a:pt x="1698752" y="171958"/>
                  </a:moveTo>
                  <a:lnTo>
                    <a:pt x="1696085" y="157099"/>
                  </a:lnTo>
                  <a:lnTo>
                    <a:pt x="1695323" y="152781"/>
                  </a:lnTo>
                  <a:lnTo>
                    <a:pt x="1689100" y="155702"/>
                  </a:lnTo>
                  <a:lnTo>
                    <a:pt x="1683004" y="157099"/>
                  </a:lnTo>
                  <a:lnTo>
                    <a:pt x="1669034" y="157099"/>
                  </a:lnTo>
                  <a:lnTo>
                    <a:pt x="1663192" y="154940"/>
                  </a:lnTo>
                  <a:lnTo>
                    <a:pt x="1655953" y="146177"/>
                  </a:lnTo>
                  <a:lnTo>
                    <a:pt x="1654048" y="138811"/>
                  </a:lnTo>
                  <a:lnTo>
                    <a:pt x="1654048" y="67564"/>
                  </a:lnTo>
                  <a:lnTo>
                    <a:pt x="1689481" y="67564"/>
                  </a:lnTo>
                  <a:lnTo>
                    <a:pt x="1689481" y="50419"/>
                  </a:lnTo>
                  <a:lnTo>
                    <a:pt x="1654048" y="50419"/>
                  </a:lnTo>
                  <a:lnTo>
                    <a:pt x="1654048" y="16383"/>
                  </a:lnTo>
                  <a:lnTo>
                    <a:pt x="1631188" y="24638"/>
                  </a:lnTo>
                  <a:lnTo>
                    <a:pt x="1631188" y="50419"/>
                  </a:lnTo>
                  <a:lnTo>
                    <a:pt x="1616329" y="50419"/>
                  </a:lnTo>
                  <a:lnTo>
                    <a:pt x="1616329" y="67564"/>
                  </a:lnTo>
                  <a:lnTo>
                    <a:pt x="1631188" y="67564"/>
                  </a:lnTo>
                  <a:lnTo>
                    <a:pt x="1631188" y="137287"/>
                  </a:lnTo>
                  <a:lnTo>
                    <a:pt x="1631848" y="145148"/>
                  </a:lnTo>
                  <a:lnTo>
                    <a:pt x="1660194" y="174726"/>
                  </a:lnTo>
                  <a:lnTo>
                    <a:pt x="1667510" y="175387"/>
                  </a:lnTo>
                  <a:lnTo>
                    <a:pt x="1675866" y="175183"/>
                  </a:lnTo>
                  <a:lnTo>
                    <a:pt x="1683842" y="174536"/>
                  </a:lnTo>
                  <a:lnTo>
                    <a:pt x="1691449" y="173469"/>
                  </a:lnTo>
                  <a:lnTo>
                    <a:pt x="1698752" y="171958"/>
                  </a:lnTo>
                  <a:close/>
                </a:path>
                <a:path w="4060190" h="221614">
                  <a:moveTo>
                    <a:pt x="1754505" y="50419"/>
                  </a:moveTo>
                  <a:lnTo>
                    <a:pt x="1713992" y="50419"/>
                  </a:lnTo>
                  <a:lnTo>
                    <a:pt x="1713992" y="68707"/>
                  </a:lnTo>
                  <a:lnTo>
                    <a:pt x="1731645" y="68707"/>
                  </a:lnTo>
                  <a:lnTo>
                    <a:pt x="1731645" y="173101"/>
                  </a:lnTo>
                  <a:lnTo>
                    <a:pt x="1754505" y="173101"/>
                  </a:lnTo>
                  <a:lnTo>
                    <a:pt x="1754505" y="50419"/>
                  </a:lnTo>
                  <a:close/>
                </a:path>
                <a:path w="4060190" h="221614">
                  <a:moveTo>
                    <a:pt x="1758315" y="21082"/>
                  </a:moveTo>
                  <a:lnTo>
                    <a:pt x="1748155" y="3937"/>
                  </a:lnTo>
                  <a:lnTo>
                    <a:pt x="1740281" y="3937"/>
                  </a:lnTo>
                  <a:lnTo>
                    <a:pt x="1736852" y="5207"/>
                  </a:lnTo>
                  <a:lnTo>
                    <a:pt x="1734185" y="7874"/>
                  </a:lnTo>
                  <a:lnTo>
                    <a:pt x="1731391" y="10414"/>
                  </a:lnTo>
                  <a:lnTo>
                    <a:pt x="1730121" y="13589"/>
                  </a:lnTo>
                  <a:lnTo>
                    <a:pt x="1730121" y="21082"/>
                  </a:lnTo>
                  <a:lnTo>
                    <a:pt x="1731518" y="24257"/>
                  </a:lnTo>
                  <a:lnTo>
                    <a:pt x="1734185" y="26924"/>
                  </a:lnTo>
                  <a:lnTo>
                    <a:pt x="1736979" y="29591"/>
                  </a:lnTo>
                  <a:lnTo>
                    <a:pt x="1740281" y="30861"/>
                  </a:lnTo>
                  <a:lnTo>
                    <a:pt x="1748155" y="30861"/>
                  </a:lnTo>
                  <a:lnTo>
                    <a:pt x="1751457" y="29591"/>
                  </a:lnTo>
                  <a:lnTo>
                    <a:pt x="1757045" y="24257"/>
                  </a:lnTo>
                  <a:lnTo>
                    <a:pt x="1758315" y="21082"/>
                  </a:lnTo>
                  <a:close/>
                </a:path>
                <a:path w="4060190" h="221614">
                  <a:moveTo>
                    <a:pt x="1890141" y="164084"/>
                  </a:moveTo>
                  <a:lnTo>
                    <a:pt x="1886712" y="157099"/>
                  </a:lnTo>
                  <a:lnTo>
                    <a:pt x="1881124" y="145669"/>
                  </a:lnTo>
                  <a:lnTo>
                    <a:pt x="1873313" y="150672"/>
                  </a:lnTo>
                  <a:lnTo>
                    <a:pt x="1865464" y="154266"/>
                  </a:lnTo>
                  <a:lnTo>
                    <a:pt x="1857768" y="156387"/>
                  </a:lnTo>
                  <a:lnTo>
                    <a:pt x="1850136" y="157099"/>
                  </a:lnTo>
                  <a:lnTo>
                    <a:pt x="1840687" y="156387"/>
                  </a:lnTo>
                  <a:lnTo>
                    <a:pt x="1810613" y="131927"/>
                  </a:lnTo>
                  <a:lnTo>
                    <a:pt x="1807845" y="112903"/>
                  </a:lnTo>
                  <a:lnTo>
                    <a:pt x="1808530" y="102692"/>
                  </a:lnTo>
                  <a:lnTo>
                    <a:pt x="1831657" y="69557"/>
                  </a:lnTo>
                  <a:lnTo>
                    <a:pt x="1848358" y="66421"/>
                  </a:lnTo>
                  <a:lnTo>
                    <a:pt x="1854073" y="66421"/>
                  </a:lnTo>
                  <a:lnTo>
                    <a:pt x="1878076" y="75692"/>
                  </a:lnTo>
                  <a:lnTo>
                    <a:pt x="1884883" y="66421"/>
                  </a:lnTo>
                  <a:lnTo>
                    <a:pt x="1889379" y="60325"/>
                  </a:lnTo>
                  <a:lnTo>
                    <a:pt x="1885696" y="57531"/>
                  </a:lnTo>
                  <a:lnTo>
                    <a:pt x="1879981" y="54737"/>
                  </a:lnTo>
                  <a:lnTo>
                    <a:pt x="1864487" y="49403"/>
                  </a:lnTo>
                  <a:lnTo>
                    <a:pt x="1857248" y="48133"/>
                  </a:lnTo>
                  <a:lnTo>
                    <a:pt x="1850517" y="48133"/>
                  </a:lnTo>
                  <a:lnTo>
                    <a:pt x="1811375" y="58051"/>
                  </a:lnTo>
                  <a:lnTo>
                    <a:pt x="1784934" y="98971"/>
                  </a:lnTo>
                  <a:lnTo>
                    <a:pt x="1783842" y="112903"/>
                  </a:lnTo>
                  <a:lnTo>
                    <a:pt x="1784908" y="126555"/>
                  </a:lnTo>
                  <a:lnTo>
                    <a:pt x="1810143" y="165912"/>
                  </a:lnTo>
                  <a:lnTo>
                    <a:pt x="1844548" y="175387"/>
                  </a:lnTo>
                  <a:lnTo>
                    <a:pt x="1857590" y="174675"/>
                  </a:lnTo>
                  <a:lnTo>
                    <a:pt x="1869528" y="172554"/>
                  </a:lnTo>
                  <a:lnTo>
                    <a:pt x="1880362" y="169011"/>
                  </a:lnTo>
                  <a:lnTo>
                    <a:pt x="1890141" y="164084"/>
                  </a:lnTo>
                  <a:close/>
                </a:path>
                <a:path w="4060190" h="221614">
                  <a:moveTo>
                    <a:pt x="2017776" y="164338"/>
                  </a:moveTo>
                  <a:lnTo>
                    <a:pt x="2011045" y="160782"/>
                  </a:lnTo>
                  <a:lnTo>
                    <a:pt x="2010181" y="159004"/>
                  </a:lnTo>
                  <a:lnTo>
                    <a:pt x="2009813" y="158242"/>
                  </a:lnTo>
                  <a:lnTo>
                    <a:pt x="2007616" y="153670"/>
                  </a:lnTo>
                  <a:lnTo>
                    <a:pt x="2007616" y="110490"/>
                  </a:lnTo>
                  <a:lnTo>
                    <a:pt x="2007514" y="97409"/>
                  </a:lnTo>
                  <a:lnTo>
                    <a:pt x="1994916" y="60198"/>
                  </a:lnTo>
                  <a:lnTo>
                    <a:pt x="1954149" y="48133"/>
                  </a:lnTo>
                  <a:lnTo>
                    <a:pt x="1947164" y="48133"/>
                  </a:lnTo>
                  <a:lnTo>
                    <a:pt x="1939925" y="49276"/>
                  </a:lnTo>
                  <a:lnTo>
                    <a:pt x="1924558" y="54102"/>
                  </a:lnTo>
                  <a:lnTo>
                    <a:pt x="1918589" y="57023"/>
                  </a:lnTo>
                  <a:lnTo>
                    <a:pt x="1914271" y="60325"/>
                  </a:lnTo>
                  <a:lnTo>
                    <a:pt x="1923923" y="78613"/>
                  </a:lnTo>
                  <a:lnTo>
                    <a:pt x="1930273" y="73787"/>
                  </a:lnTo>
                  <a:lnTo>
                    <a:pt x="1937893" y="70332"/>
                  </a:lnTo>
                  <a:lnTo>
                    <a:pt x="1946744" y="68262"/>
                  </a:lnTo>
                  <a:lnTo>
                    <a:pt x="1956816" y="67564"/>
                  </a:lnTo>
                  <a:lnTo>
                    <a:pt x="1969046" y="69430"/>
                  </a:lnTo>
                  <a:lnTo>
                    <a:pt x="1977783" y="75018"/>
                  </a:lnTo>
                  <a:lnTo>
                    <a:pt x="1983003" y="84340"/>
                  </a:lnTo>
                  <a:lnTo>
                    <a:pt x="1984756" y="97409"/>
                  </a:lnTo>
                  <a:lnTo>
                    <a:pt x="1984756" y="112776"/>
                  </a:lnTo>
                  <a:lnTo>
                    <a:pt x="1984756" y="142494"/>
                  </a:lnTo>
                  <a:lnTo>
                    <a:pt x="1977821" y="149352"/>
                  </a:lnTo>
                  <a:lnTo>
                    <a:pt x="1970379" y="154279"/>
                  </a:lnTo>
                  <a:lnTo>
                    <a:pt x="1962442" y="157251"/>
                  </a:lnTo>
                  <a:lnTo>
                    <a:pt x="1954022" y="158242"/>
                  </a:lnTo>
                  <a:lnTo>
                    <a:pt x="1943684" y="157035"/>
                  </a:lnTo>
                  <a:lnTo>
                    <a:pt x="1936305" y="153416"/>
                  </a:lnTo>
                  <a:lnTo>
                    <a:pt x="1931873" y="147421"/>
                  </a:lnTo>
                  <a:lnTo>
                    <a:pt x="1930400" y="139065"/>
                  </a:lnTo>
                  <a:lnTo>
                    <a:pt x="1930400" y="131318"/>
                  </a:lnTo>
                  <a:lnTo>
                    <a:pt x="1969643" y="110490"/>
                  </a:lnTo>
                  <a:lnTo>
                    <a:pt x="1972437" y="110490"/>
                  </a:lnTo>
                  <a:lnTo>
                    <a:pt x="1977517" y="111252"/>
                  </a:lnTo>
                  <a:lnTo>
                    <a:pt x="1984756" y="112776"/>
                  </a:lnTo>
                  <a:lnTo>
                    <a:pt x="1984756" y="97409"/>
                  </a:lnTo>
                  <a:lnTo>
                    <a:pt x="1978660" y="95377"/>
                  </a:lnTo>
                  <a:lnTo>
                    <a:pt x="1973199" y="94361"/>
                  </a:lnTo>
                  <a:lnTo>
                    <a:pt x="1968373" y="94361"/>
                  </a:lnTo>
                  <a:lnTo>
                    <a:pt x="1924685" y="107315"/>
                  </a:lnTo>
                  <a:lnTo>
                    <a:pt x="1907540" y="138811"/>
                  </a:lnTo>
                  <a:lnTo>
                    <a:pt x="1908225" y="146291"/>
                  </a:lnTo>
                  <a:lnTo>
                    <a:pt x="1937588" y="174752"/>
                  </a:lnTo>
                  <a:lnTo>
                    <a:pt x="1944878" y="175387"/>
                  </a:lnTo>
                  <a:lnTo>
                    <a:pt x="1958136" y="174371"/>
                  </a:lnTo>
                  <a:lnTo>
                    <a:pt x="1969554" y="171297"/>
                  </a:lnTo>
                  <a:lnTo>
                    <a:pt x="1979142" y="166179"/>
                  </a:lnTo>
                  <a:lnTo>
                    <a:pt x="1986915" y="159004"/>
                  </a:lnTo>
                  <a:lnTo>
                    <a:pt x="1988947" y="164846"/>
                  </a:lnTo>
                  <a:lnTo>
                    <a:pt x="1992249" y="169037"/>
                  </a:lnTo>
                  <a:lnTo>
                    <a:pt x="1996821" y="171450"/>
                  </a:lnTo>
                  <a:lnTo>
                    <a:pt x="2001520" y="173990"/>
                  </a:lnTo>
                  <a:lnTo>
                    <a:pt x="2008378" y="175260"/>
                  </a:lnTo>
                  <a:lnTo>
                    <a:pt x="2017776" y="175260"/>
                  </a:lnTo>
                  <a:lnTo>
                    <a:pt x="2017776" y="164338"/>
                  </a:lnTo>
                  <a:close/>
                </a:path>
                <a:path w="4060190" h="221614">
                  <a:moveTo>
                    <a:pt x="2088388" y="155956"/>
                  </a:moveTo>
                  <a:lnTo>
                    <a:pt x="2081911" y="155956"/>
                  </a:lnTo>
                  <a:lnTo>
                    <a:pt x="2076704" y="154051"/>
                  </a:lnTo>
                  <a:lnTo>
                    <a:pt x="2068830" y="146431"/>
                  </a:lnTo>
                  <a:lnTo>
                    <a:pt x="2066798" y="141224"/>
                  </a:lnTo>
                  <a:lnTo>
                    <a:pt x="2066798" y="0"/>
                  </a:lnTo>
                  <a:lnTo>
                    <a:pt x="2043938" y="0"/>
                  </a:lnTo>
                  <a:lnTo>
                    <a:pt x="2043938" y="138430"/>
                  </a:lnTo>
                  <a:lnTo>
                    <a:pt x="2046719" y="154609"/>
                  </a:lnTo>
                  <a:lnTo>
                    <a:pt x="2055063" y="166154"/>
                  </a:lnTo>
                  <a:lnTo>
                    <a:pt x="2068957" y="173088"/>
                  </a:lnTo>
                  <a:lnTo>
                    <a:pt x="2088388" y="175387"/>
                  </a:lnTo>
                  <a:lnTo>
                    <a:pt x="2088388" y="155956"/>
                  </a:lnTo>
                  <a:close/>
                </a:path>
                <a:path w="4060190" h="221614">
                  <a:moveTo>
                    <a:pt x="2247773" y="3556"/>
                  </a:moveTo>
                  <a:lnTo>
                    <a:pt x="2240153" y="1143"/>
                  </a:lnTo>
                  <a:lnTo>
                    <a:pt x="2232914" y="0"/>
                  </a:lnTo>
                  <a:lnTo>
                    <a:pt x="2226310" y="0"/>
                  </a:lnTo>
                  <a:lnTo>
                    <a:pt x="2188845" y="20777"/>
                  </a:lnTo>
                  <a:lnTo>
                    <a:pt x="2181987" y="50419"/>
                  </a:lnTo>
                  <a:lnTo>
                    <a:pt x="2163318" y="50419"/>
                  </a:lnTo>
                  <a:lnTo>
                    <a:pt x="2163318" y="68707"/>
                  </a:lnTo>
                  <a:lnTo>
                    <a:pt x="2181987" y="68707"/>
                  </a:lnTo>
                  <a:lnTo>
                    <a:pt x="2181987" y="173101"/>
                  </a:lnTo>
                  <a:lnTo>
                    <a:pt x="2204847" y="173101"/>
                  </a:lnTo>
                  <a:lnTo>
                    <a:pt x="2204847" y="68707"/>
                  </a:lnTo>
                  <a:lnTo>
                    <a:pt x="2231136" y="68707"/>
                  </a:lnTo>
                  <a:lnTo>
                    <a:pt x="2231136" y="50419"/>
                  </a:lnTo>
                  <a:lnTo>
                    <a:pt x="2204847" y="50419"/>
                  </a:lnTo>
                  <a:lnTo>
                    <a:pt x="2204466" y="48133"/>
                  </a:lnTo>
                  <a:lnTo>
                    <a:pt x="2221357" y="17272"/>
                  </a:lnTo>
                  <a:lnTo>
                    <a:pt x="2232406" y="17272"/>
                  </a:lnTo>
                  <a:lnTo>
                    <a:pt x="2236724" y="18034"/>
                  </a:lnTo>
                  <a:lnTo>
                    <a:pt x="2241296" y="19558"/>
                  </a:lnTo>
                  <a:lnTo>
                    <a:pt x="2242210" y="17272"/>
                  </a:lnTo>
                  <a:lnTo>
                    <a:pt x="2247773" y="3556"/>
                  </a:lnTo>
                  <a:close/>
                </a:path>
                <a:path w="4060190" h="221614">
                  <a:moveTo>
                    <a:pt x="2369820" y="111506"/>
                  </a:moveTo>
                  <a:lnTo>
                    <a:pt x="2368854" y="97383"/>
                  </a:lnTo>
                  <a:lnTo>
                    <a:pt x="2365984" y="84924"/>
                  </a:lnTo>
                  <a:lnTo>
                    <a:pt x="2361184" y="74091"/>
                  </a:lnTo>
                  <a:lnTo>
                    <a:pt x="2355100" y="65786"/>
                  </a:lnTo>
                  <a:lnTo>
                    <a:pt x="2354453" y="64897"/>
                  </a:lnTo>
                  <a:lnTo>
                    <a:pt x="2346045" y="57569"/>
                  </a:lnTo>
                  <a:lnTo>
                    <a:pt x="2345690" y="57391"/>
                  </a:lnTo>
                  <a:lnTo>
                    <a:pt x="2345690" y="111506"/>
                  </a:lnTo>
                  <a:lnTo>
                    <a:pt x="2345118" y="121627"/>
                  </a:lnTo>
                  <a:lnTo>
                    <a:pt x="2325814" y="154546"/>
                  </a:lnTo>
                  <a:lnTo>
                    <a:pt x="2311527" y="157607"/>
                  </a:lnTo>
                  <a:lnTo>
                    <a:pt x="2296515" y="154736"/>
                  </a:lnTo>
                  <a:lnTo>
                    <a:pt x="2285809" y="146088"/>
                  </a:lnTo>
                  <a:lnTo>
                    <a:pt x="2279370" y="131686"/>
                  </a:lnTo>
                  <a:lnTo>
                    <a:pt x="2277237" y="111506"/>
                  </a:lnTo>
                  <a:lnTo>
                    <a:pt x="2277821" y="101409"/>
                  </a:lnTo>
                  <a:lnTo>
                    <a:pt x="2304097" y="66548"/>
                  </a:lnTo>
                  <a:lnTo>
                    <a:pt x="2311527" y="65786"/>
                  </a:lnTo>
                  <a:lnTo>
                    <a:pt x="2326449" y="68656"/>
                  </a:lnTo>
                  <a:lnTo>
                    <a:pt x="2337130" y="77216"/>
                  </a:lnTo>
                  <a:lnTo>
                    <a:pt x="2343543" y="91503"/>
                  </a:lnTo>
                  <a:lnTo>
                    <a:pt x="2345690" y="111506"/>
                  </a:lnTo>
                  <a:lnTo>
                    <a:pt x="2345690" y="57391"/>
                  </a:lnTo>
                  <a:lnTo>
                    <a:pt x="2336076" y="52324"/>
                  </a:lnTo>
                  <a:lnTo>
                    <a:pt x="2324570" y="49187"/>
                  </a:lnTo>
                  <a:lnTo>
                    <a:pt x="2311527" y="48133"/>
                  </a:lnTo>
                  <a:lnTo>
                    <a:pt x="2299017" y="49212"/>
                  </a:lnTo>
                  <a:lnTo>
                    <a:pt x="2262225" y="74968"/>
                  </a:lnTo>
                  <a:lnTo>
                    <a:pt x="2253234" y="111506"/>
                  </a:lnTo>
                  <a:lnTo>
                    <a:pt x="2254186" y="125425"/>
                  </a:lnTo>
                  <a:lnTo>
                    <a:pt x="2277046" y="165696"/>
                  </a:lnTo>
                  <a:lnTo>
                    <a:pt x="2311527" y="175387"/>
                  </a:lnTo>
                  <a:lnTo>
                    <a:pt x="2324316" y="174320"/>
                  </a:lnTo>
                  <a:lnTo>
                    <a:pt x="2335695" y="171094"/>
                  </a:lnTo>
                  <a:lnTo>
                    <a:pt x="2345613" y="165747"/>
                  </a:lnTo>
                  <a:lnTo>
                    <a:pt x="2354199" y="158242"/>
                  </a:lnTo>
                  <a:lnTo>
                    <a:pt x="2354656" y="157607"/>
                  </a:lnTo>
                  <a:lnTo>
                    <a:pt x="2361031" y="148894"/>
                  </a:lnTo>
                  <a:lnTo>
                    <a:pt x="2365908" y="137972"/>
                  </a:lnTo>
                  <a:lnTo>
                    <a:pt x="2368842" y="125514"/>
                  </a:lnTo>
                  <a:lnTo>
                    <a:pt x="2369820" y="111506"/>
                  </a:lnTo>
                  <a:close/>
                </a:path>
                <a:path w="4060190" h="221614">
                  <a:moveTo>
                    <a:pt x="2473706" y="50165"/>
                  </a:moveTo>
                  <a:lnTo>
                    <a:pt x="2466086" y="48768"/>
                  </a:lnTo>
                  <a:lnTo>
                    <a:pt x="2460117" y="48133"/>
                  </a:lnTo>
                  <a:lnTo>
                    <a:pt x="2456053" y="48133"/>
                  </a:lnTo>
                  <a:lnTo>
                    <a:pt x="2444445" y="49504"/>
                  </a:lnTo>
                  <a:lnTo>
                    <a:pt x="2434399" y="53581"/>
                  </a:lnTo>
                  <a:lnTo>
                    <a:pt x="2425865" y="60413"/>
                  </a:lnTo>
                  <a:lnTo>
                    <a:pt x="2418842" y="69977"/>
                  </a:lnTo>
                  <a:lnTo>
                    <a:pt x="2418842" y="50419"/>
                  </a:lnTo>
                  <a:lnTo>
                    <a:pt x="2395982" y="50419"/>
                  </a:lnTo>
                  <a:lnTo>
                    <a:pt x="2395982" y="173101"/>
                  </a:lnTo>
                  <a:lnTo>
                    <a:pt x="2418842" y="173101"/>
                  </a:lnTo>
                  <a:lnTo>
                    <a:pt x="2418842" y="102743"/>
                  </a:lnTo>
                  <a:lnTo>
                    <a:pt x="2419413" y="95504"/>
                  </a:lnTo>
                  <a:lnTo>
                    <a:pt x="2441067" y="66421"/>
                  </a:lnTo>
                  <a:lnTo>
                    <a:pt x="2454275" y="66421"/>
                  </a:lnTo>
                  <a:lnTo>
                    <a:pt x="2459228" y="68072"/>
                  </a:lnTo>
                  <a:lnTo>
                    <a:pt x="2464181" y="71374"/>
                  </a:lnTo>
                  <a:lnTo>
                    <a:pt x="2466403" y="66421"/>
                  </a:lnTo>
                  <a:lnTo>
                    <a:pt x="2473706" y="50165"/>
                  </a:lnTo>
                  <a:close/>
                </a:path>
                <a:path w="4060190" h="221614">
                  <a:moveTo>
                    <a:pt x="2703957" y="173101"/>
                  </a:moveTo>
                  <a:lnTo>
                    <a:pt x="2681033" y="65278"/>
                  </a:lnTo>
                  <a:lnTo>
                    <a:pt x="2668270" y="5207"/>
                  </a:lnTo>
                  <a:lnTo>
                    <a:pt x="2657475" y="5207"/>
                  </a:lnTo>
                  <a:lnTo>
                    <a:pt x="2618613" y="127762"/>
                  </a:lnTo>
                  <a:lnTo>
                    <a:pt x="2597239" y="65278"/>
                  </a:lnTo>
                  <a:lnTo>
                    <a:pt x="2576703" y="5207"/>
                  </a:lnTo>
                  <a:lnTo>
                    <a:pt x="2565781" y="5207"/>
                  </a:lnTo>
                  <a:lnTo>
                    <a:pt x="2532761" y="173101"/>
                  </a:lnTo>
                  <a:lnTo>
                    <a:pt x="2555621" y="173101"/>
                  </a:lnTo>
                  <a:lnTo>
                    <a:pt x="2576068" y="65278"/>
                  </a:lnTo>
                  <a:lnTo>
                    <a:pt x="2615692" y="175387"/>
                  </a:lnTo>
                  <a:lnTo>
                    <a:pt x="2621661" y="175387"/>
                  </a:lnTo>
                  <a:lnTo>
                    <a:pt x="2638298" y="127762"/>
                  </a:lnTo>
                  <a:lnTo>
                    <a:pt x="2660142" y="65278"/>
                  </a:lnTo>
                  <a:lnTo>
                    <a:pt x="2681097" y="173101"/>
                  </a:lnTo>
                  <a:lnTo>
                    <a:pt x="2703957" y="173101"/>
                  </a:lnTo>
                  <a:close/>
                </a:path>
                <a:path w="4060190" h="221614">
                  <a:moveTo>
                    <a:pt x="2825496" y="164338"/>
                  </a:moveTo>
                  <a:lnTo>
                    <a:pt x="2818765" y="160782"/>
                  </a:lnTo>
                  <a:lnTo>
                    <a:pt x="2817901" y="159004"/>
                  </a:lnTo>
                  <a:lnTo>
                    <a:pt x="2817533" y="158242"/>
                  </a:lnTo>
                  <a:lnTo>
                    <a:pt x="2815336" y="153670"/>
                  </a:lnTo>
                  <a:lnTo>
                    <a:pt x="2815336" y="110490"/>
                  </a:lnTo>
                  <a:lnTo>
                    <a:pt x="2815234" y="97409"/>
                  </a:lnTo>
                  <a:lnTo>
                    <a:pt x="2802636" y="60198"/>
                  </a:lnTo>
                  <a:lnTo>
                    <a:pt x="2761869" y="48133"/>
                  </a:lnTo>
                  <a:lnTo>
                    <a:pt x="2754884" y="48133"/>
                  </a:lnTo>
                  <a:lnTo>
                    <a:pt x="2747645" y="49276"/>
                  </a:lnTo>
                  <a:lnTo>
                    <a:pt x="2732278" y="54102"/>
                  </a:lnTo>
                  <a:lnTo>
                    <a:pt x="2726309" y="57023"/>
                  </a:lnTo>
                  <a:lnTo>
                    <a:pt x="2721991" y="60325"/>
                  </a:lnTo>
                  <a:lnTo>
                    <a:pt x="2731643" y="78613"/>
                  </a:lnTo>
                  <a:lnTo>
                    <a:pt x="2737993" y="73787"/>
                  </a:lnTo>
                  <a:lnTo>
                    <a:pt x="2745613" y="70332"/>
                  </a:lnTo>
                  <a:lnTo>
                    <a:pt x="2754465" y="68262"/>
                  </a:lnTo>
                  <a:lnTo>
                    <a:pt x="2764536" y="67564"/>
                  </a:lnTo>
                  <a:lnTo>
                    <a:pt x="2776766" y="69430"/>
                  </a:lnTo>
                  <a:lnTo>
                    <a:pt x="2785503" y="75018"/>
                  </a:lnTo>
                  <a:lnTo>
                    <a:pt x="2790723" y="84340"/>
                  </a:lnTo>
                  <a:lnTo>
                    <a:pt x="2792476" y="97409"/>
                  </a:lnTo>
                  <a:lnTo>
                    <a:pt x="2792476" y="112776"/>
                  </a:lnTo>
                  <a:lnTo>
                    <a:pt x="2792476" y="142494"/>
                  </a:lnTo>
                  <a:lnTo>
                    <a:pt x="2785541" y="149352"/>
                  </a:lnTo>
                  <a:lnTo>
                    <a:pt x="2778099" y="154279"/>
                  </a:lnTo>
                  <a:lnTo>
                    <a:pt x="2770162" y="157251"/>
                  </a:lnTo>
                  <a:lnTo>
                    <a:pt x="2761742" y="158242"/>
                  </a:lnTo>
                  <a:lnTo>
                    <a:pt x="2751404" y="157035"/>
                  </a:lnTo>
                  <a:lnTo>
                    <a:pt x="2744012" y="153416"/>
                  </a:lnTo>
                  <a:lnTo>
                    <a:pt x="2739593" y="147421"/>
                  </a:lnTo>
                  <a:lnTo>
                    <a:pt x="2738120" y="139065"/>
                  </a:lnTo>
                  <a:lnTo>
                    <a:pt x="2738120" y="131318"/>
                  </a:lnTo>
                  <a:lnTo>
                    <a:pt x="2777363" y="110490"/>
                  </a:lnTo>
                  <a:lnTo>
                    <a:pt x="2780157" y="110490"/>
                  </a:lnTo>
                  <a:lnTo>
                    <a:pt x="2785237" y="111252"/>
                  </a:lnTo>
                  <a:lnTo>
                    <a:pt x="2792476" y="112776"/>
                  </a:lnTo>
                  <a:lnTo>
                    <a:pt x="2792476" y="97409"/>
                  </a:lnTo>
                  <a:lnTo>
                    <a:pt x="2786380" y="95377"/>
                  </a:lnTo>
                  <a:lnTo>
                    <a:pt x="2780919" y="94361"/>
                  </a:lnTo>
                  <a:lnTo>
                    <a:pt x="2776093" y="94361"/>
                  </a:lnTo>
                  <a:lnTo>
                    <a:pt x="2732405" y="107315"/>
                  </a:lnTo>
                  <a:lnTo>
                    <a:pt x="2715260" y="138811"/>
                  </a:lnTo>
                  <a:lnTo>
                    <a:pt x="2715945" y="146291"/>
                  </a:lnTo>
                  <a:lnTo>
                    <a:pt x="2745308" y="174752"/>
                  </a:lnTo>
                  <a:lnTo>
                    <a:pt x="2752598" y="175387"/>
                  </a:lnTo>
                  <a:lnTo>
                    <a:pt x="2765856" y="174371"/>
                  </a:lnTo>
                  <a:lnTo>
                    <a:pt x="2777274" y="171297"/>
                  </a:lnTo>
                  <a:lnTo>
                    <a:pt x="2786862" y="166179"/>
                  </a:lnTo>
                  <a:lnTo>
                    <a:pt x="2794635" y="159004"/>
                  </a:lnTo>
                  <a:lnTo>
                    <a:pt x="2796667" y="164846"/>
                  </a:lnTo>
                  <a:lnTo>
                    <a:pt x="2799969" y="169037"/>
                  </a:lnTo>
                  <a:lnTo>
                    <a:pt x="2804541" y="171450"/>
                  </a:lnTo>
                  <a:lnTo>
                    <a:pt x="2809240" y="173990"/>
                  </a:lnTo>
                  <a:lnTo>
                    <a:pt x="2816098" y="175260"/>
                  </a:lnTo>
                  <a:lnTo>
                    <a:pt x="2825496" y="175260"/>
                  </a:lnTo>
                  <a:lnTo>
                    <a:pt x="2825496" y="164338"/>
                  </a:lnTo>
                  <a:close/>
                </a:path>
                <a:path w="4060190" h="221614">
                  <a:moveTo>
                    <a:pt x="2929382" y="50165"/>
                  </a:moveTo>
                  <a:lnTo>
                    <a:pt x="2921762" y="48768"/>
                  </a:lnTo>
                  <a:lnTo>
                    <a:pt x="2915793" y="48133"/>
                  </a:lnTo>
                  <a:lnTo>
                    <a:pt x="2911729" y="48133"/>
                  </a:lnTo>
                  <a:lnTo>
                    <a:pt x="2900121" y="49504"/>
                  </a:lnTo>
                  <a:lnTo>
                    <a:pt x="2890075" y="53581"/>
                  </a:lnTo>
                  <a:lnTo>
                    <a:pt x="2881541" y="60413"/>
                  </a:lnTo>
                  <a:lnTo>
                    <a:pt x="2874518" y="69977"/>
                  </a:lnTo>
                  <a:lnTo>
                    <a:pt x="2874518" y="50419"/>
                  </a:lnTo>
                  <a:lnTo>
                    <a:pt x="2851658" y="50419"/>
                  </a:lnTo>
                  <a:lnTo>
                    <a:pt x="2851658" y="173101"/>
                  </a:lnTo>
                  <a:lnTo>
                    <a:pt x="2874518" y="173101"/>
                  </a:lnTo>
                  <a:lnTo>
                    <a:pt x="2874518" y="102743"/>
                  </a:lnTo>
                  <a:lnTo>
                    <a:pt x="2875089" y="95504"/>
                  </a:lnTo>
                  <a:lnTo>
                    <a:pt x="2896743" y="66421"/>
                  </a:lnTo>
                  <a:lnTo>
                    <a:pt x="2909951" y="66421"/>
                  </a:lnTo>
                  <a:lnTo>
                    <a:pt x="2914904" y="68072"/>
                  </a:lnTo>
                  <a:lnTo>
                    <a:pt x="2919857" y="71374"/>
                  </a:lnTo>
                  <a:lnTo>
                    <a:pt x="2922079" y="66421"/>
                  </a:lnTo>
                  <a:lnTo>
                    <a:pt x="2929382" y="50165"/>
                  </a:lnTo>
                  <a:close/>
                </a:path>
                <a:path w="4060190" h="221614">
                  <a:moveTo>
                    <a:pt x="3021584" y="131826"/>
                  </a:moveTo>
                  <a:lnTo>
                    <a:pt x="2992755" y="104394"/>
                  </a:lnTo>
                  <a:lnTo>
                    <a:pt x="2967101" y="93218"/>
                  </a:lnTo>
                  <a:lnTo>
                    <a:pt x="2962402" y="87249"/>
                  </a:lnTo>
                  <a:lnTo>
                    <a:pt x="2962402" y="75565"/>
                  </a:lnTo>
                  <a:lnTo>
                    <a:pt x="2964180" y="72517"/>
                  </a:lnTo>
                  <a:lnTo>
                    <a:pt x="2967990" y="70104"/>
                  </a:lnTo>
                  <a:lnTo>
                    <a:pt x="2971673" y="67691"/>
                  </a:lnTo>
                  <a:lnTo>
                    <a:pt x="2976245" y="66421"/>
                  </a:lnTo>
                  <a:lnTo>
                    <a:pt x="2981706" y="66421"/>
                  </a:lnTo>
                  <a:lnTo>
                    <a:pt x="2988551" y="67068"/>
                  </a:lnTo>
                  <a:lnTo>
                    <a:pt x="2995396" y="68999"/>
                  </a:lnTo>
                  <a:lnTo>
                    <a:pt x="3002216" y="72212"/>
                  </a:lnTo>
                  <a:lnTo>
                    <a:pt x="3009011" y="76708"/>
                  </a:lnTo>
                  <a:lnTo>
                    <a:pt x="3012300" y="66421"/>
                  </a:lnTo>
                  <a:lnTo>
                    <a:pt x="2980055" y="48133"/>
                  </a:lnTo>
                  <a:lnTo>
                    <a:pt x="2971165" y="48666"/>
                  </a:lnTo>
                  <a:lnTo>
                    <a:pt x="2938996" y="73025"/>
                  </a:lnTo>
                  <a:lnTo>
                    <a:pt x="2938272" y="80137"/>
                  </a:lnTo>
                  <a:lnTo>
                    <a:pt x="2938272" y="84074"/>
                  </a:lnTo>
                  <a:lnTo>
                    <a:pt x="2938907" y="87757"/>
                  </a:lnTo>
                  <a:lnTo>
                    <a:pt x="2940304" y="91059"/>
                  </a:lnTo>
                  <a:lnTo>
                    <a:pt x="2941574" y="94488"/>
                  </a:lnTo>
                  <a:lnTo>
                    <a:pt x="2977007" y="119253"/>
                  </a:lnTo>
                  <a:lnTo>
                    <a:pt x="2985986" y="123837"/>
                  </a:lnTo>
                  <a:lnTo>
                    <a:pt x="2992361" y="128816"/>
                  </a:lnTo>
                  <a:lnTo>
                    <a:pt x="2996184" y="134226"/>
                  </a:lnTo>
                  <a:lnTo>
                    <a:pt x="2997454" y="140081"/>
                  </a:lnTo>
                  <a:lnTo>
                    <a:pt x="2996133" y="147510"/>
                  </a:lnTo>
                  <a:lnTo>
                    <a:pt x="2992196" y="152831"/>
                  </a:lnTo>
                  <a:lnTo>
                    <a:pt x="2985605" y="156032"/>
                  </a:lnTo>
                  <a:lnTo>
                    <a:pt x="2976372" y="157099"/>
                  </a:lnTo>
                  <a:lnTo>
                    <a:pt x="2970009" y="156349"/>
                  </a:lnTo>
                  <a:lnTo>
                    <a:pt x="2962745" y="154089"/>
                  </a:lnTo>
                  <a:lnTo>
                    <a:pt x="2954578" y="150355"/>
                  </a:lnTo>
                  <a:lnTo>
                    <a:pt x="2945511" y="145161"/>
                  </a:lnTo>
                  <a:lnTo>
                    <a:pt x="2937510" y="165735"/>
                  </a:lnTo>
                  <a:lnTo>
                    <a:pt x="2946603" y="169976"/>
                  </a:lnTo>
                  <a:lnTo>
                    <a:pt x="2956001" y="172999"/>
                  </a:lnTo>
                  <a:lnTo>
                    <a:pt x="2965704" y="174790"/>
                  </a:lnTo>
                  <a:lnTo>
                    <a:pt x="2975737" y="175387"/>
                  </a:lnTo>
                  <a:lnTo>
                    <a:pt x="2985897" y="174815"/>
                  </a:lnTo>
                  <a:lnTo>
                    <a:pt x="3018523" y="154927"/>
                  </a:lnTo>
                  <a:lnTo>
                    <a:pt x="3021584" y="140208"/>
                  </a:lnTo>
                  <a:lnTo>
                    <a:pt x="3021584" y="131826"/>
                  </a:lnTo>
                  <a:close/>
                </a:path>
                <a:path w="4060190" h="221614">
                  <a:moveTo>
                    <a:pt x="3274949" y="91059"/>
                  </a:moveTo>
                  <a:lnTo>
                    <a:pt x="3257943" y="54406"/>
                  </a:lnTo>
                  <a:lnTo>
                    <a:pt x="3233039" y="48133"/>
                  </a:lnTo>
                  <a:lnTo>
                    <a:pt x="3225673" y="48133"/>
                  </a:lnTo>
                  <a:lnTo>
                    <a:pt x="3218434" y="49657"/>
                  </a:lnTo>
                  <a:lnTo>
                    <a:pt x="3211449" y="52832"/>
                  </a:lnTo>
                  <a:lnTo>
                    <a:pt x="3204591" y="55880"/>
                  </a:lnTo>
                  <a:lnTo>
                    <a:pt x="3199765" y="59817"/>
                  </a:lnTo>
                  <a:lnTo>
                    <a:pt x="3197225" y="64516"/>
                  </a:lnTo>
                  <a:lnTo>
                    <a:pt x="3190646" y="57353"/>
                  </a:lnTo>
                  <a:lnTo>
                    <a:pt x="3181997" y="52235"/>
                  </a:lnTo>
                  <a:lnTo>
                    <a:pt x="3171266" y="49161"/>
                  </a:lnTo>
                  <a:lnTo>
                    <a:pt x="3158490" y="48133"/>
                  </a:lnTo>
                  <a:lnTo>
                    <a:pt x="3148927" y="49161"/>
                  </a:lnTo>
                  <a:lnTo>
                    <a:pt x="3140240" y="52235"/>
                  </a:lnTo>
                  <a:lnTo>
                    <a:pt x="3132391" y="57353"/>
                  </a:lnTo>
                  <a:lnTo>
                    <a:pt x="3125343" y="64516"/>
                  </a:lnTo>
                  <a:lnTo>
                    <a:pt x="3117723" y="50419"/>
                  </a:lnTo>
                  <a:lnTo>
                    <a:pt x="3102864" y="50419"/>
                  </a:lnTo>
                  <a:lnTo>
                    <a:pt x="3102864" y="173101"/>
                  </a:lnTo>
                  <a:lnTo>
                    <a:pt x="3125724" y="173101"/>
                  </a:lnTo>
                  <a:lnTo>
                    <a:pt x="3125724" y="82550"/>
                  </a:lnTo>
                  <a:lnTo>
                    <a:pt x="3127883" y="78486"/>
                  </a:lnTo>
                  <a:lnTo>
                    <a:pt x="3131566" y="74803"/>
                  </a:lnTo>
                  <a:lnTo>
                    <a:pt x="3136773" y="71501"/>
                  </a:lnTo>
                  <a:lnTo>
                    <a:pt x="3141853" y="68072"/>
                  </a:lnTo>
                  <a:lnTo>
                    <a:pt x="3146806" y="66421"/>
                  </a:lnTo>
                  <a:lnTo>
                    <a:pt x="3159252" y="66421"/>
                  </a:lnTo>
                  <a:lnTo>
                    <a:pt x="3165475" y="68199"/>
                  </a:lnTo>
                  <a:lnTo>
                    <a:pt x="3175127" y="75057"/>
                  </a:lnTo>
                  <a:lnTo>
                    <a:pt x="3177413" y="79883"/>
                  </a:lnTo>
                  <a:lnTo>
                    <a:pt x="3177413" y="173101"/>
                  </a:lnTo>
                  <a:lnTo>
                    <a:pt x="3200273" y="173101"/>
                  </a:lnTo>
                  <a:lnTo>
                    <a:pt x="3200273" y="82296"/>
                  </a:lnTo>
                  <a:lnTo>
                    <a:pt x="3202051" y="78232"/>
                  </a:lnTo>
                  <a:lnTo>
                    <a:pt x="3205353" y="74549"/>
                  </a:lnTo>
                  <a:lnTo>
                    <a:pt x="3210179" y="71247"/>
                  </a:lnTo>
                  <a:lnTo>
                    <a:pt x="3215005" y="68072"/>
                  </a:lnTo>
                  <a:lnTo>
                    <a:pt x="3220212" y="66421"/>
                  </a:lnTo>
                  <a:lnTo>
                    <a:pt x="3225673" y="66421"/>
                  </a:lnTo>
                  <a:lnTo>
                    <a:pt x="3237242" y="68237"/>
                  </a:lnTo>
                  <a:lnTo>
                    <a:pt x="3245497" y="73660"/>
                  </a:lnTo>
                  <a:lnTo>
                    <a:pt x="3250438" y="82715"/>
                  </a:lnTo>
                  <a:lnTo>
                    <a:pt x="3252089" y="95377"/>
                  </a:lnTo>
                  <a:lnTo>
                    <a:pt x="3252089" y="173101"/>
                  </a:lnTo>
                  <a:lnTo>
                    <a:pt x="3274949" y="173101"/>
                  </a:lnTo>
                  <a:lnTo>
                    <a:pt x="3274949" y="91059"/>
                  </a:lnTo>
                  <a:close/>
                </a:path>
                <a:path w="4060190" h="221614">
                  <a:moveTo>
                    <a:pt x="3339465" y="50419"/>
                  </a:moveTo>
                  <a:lnTo>
                    <a:pt x="3298952" y="50419"/>
                  </a:lnTo>
                  <a:lnTo>
                    <a:pt x="3298952" y="68707"/>
                  </a:lnTo>
                  <a:lnTo>
                    <a:pt x="3316605" y="68707"/>
                  </a:lnTo>
                  <a:lnTo>
                    <a:pt x="3316605" y="173101"/>
                  </a:lnTo>
                  <a:lnTo>
                    <a:pt x="3339465" y="173101"/>
                  </a:lnTo>
                  <a:lnTo>
                    <a:pt x="3339465" y="50419"/>
                  </a:lnTo>
                  <a:close/>
                </a:path>
                <a:path w="4060190" h="221614">
                  <a:moveTo>
                    <a:pt x="3343275" y="21082"/>
                  </a:moveTo>
                  <a:lnTo>
                    <a:pt x="3333115" y="3937"/>
                  </a:lnTo>
                  <a:lnTo>
                    <a:pt x="3325241" y="3937"/>
                  </a:lnTo>
                  <a:lnTo>
                    <a:pt x="3321812" y="5207"/>
                  </a:lnTo>
                  <a:lnTo>
                    <a:pt x="3319145" y="7874"/>
                  </a:lnTo>
                  <a:lnTo>
                    <a:pt x="3316351" y="10414"/>
                  </a:lnTo>
                  <a:lnTo>
                    <a:pt x="3315081" y="13589"/>
                  </a:lnTo>
                  <a:lnTo>
                    <a:pt x="3315081" y="21082"/>
                  </a:lnTo>
                  <a:lnTo>
                    <a:pt x="3316478" y="24257"/>
                  </a:lnTo>
                  <a:lnTo>
                    <a:pt x="3319145" y="26924"/>
                  </a:lnTo>
                  <a:lnTo>
                    <a:pt x="3321939" y="29591"/>
                  </a:lnTo>
                  <a:lnTo>
                    <a:pt x="3325241" y="30861"/>
                  </a:lnTo>
                  <a:lnTo>
                    <a:pt x="3333115" y="30861"/>
                  </a:lnTo>
                  <a:lnTo>
                    <a:pt x="3336417" y="29591"/>
                  </a:lnTo>
                  <a:lnTo>
                    <a:pt x="3342005" y="24257"/>
                  </a:lnTo>
                  <a:lnTo>
                    <a:pt x="3343275" y="21082"/>
                  </a:lnTo>
                  <a:close/>
                </a:path>
                <a:path w="4060190" h="221614">
                  <a:moveTo>
                    <a:pt x="3452876" y="131826"/>
                  </a:moveTo>
                  <a:lnTo>
                    <a:pt x="3424047" y="104394"/>
                  </a:lnTo>
                  <a:lnTo>
                    <a:pt x="3398393" y="93218"/>
                  </a:lnTo>
                  <a:lnTo>
                    <a:pt x="3393694" y="87249"/>
                  </a:lnTo>
                  <a:lnTo>
                    <a:pt x="3393694" y="75565"/>
                  </a:lnTo>
                  <a:lnTo>
                    <a:pt x="3395472" y="72517"/>
                  </a:lnTo>
                  <a:lnTo>
                    <a:pt x="3399282" y="70104"/>
                  </a:lnTo>
                  <a:lnTo>
                    <a:pt x="3402965" y="67691"/>
                  </a:lnTo>
                  <a:lnTo>
                    <a:pt x="3407537" y="66421"/>
                  </a:lnTo>
                  <a:lnTo>
                    <a:pt x="3412998" y="66421"/>
                  </a:lnTo>
                  <a:lnTo>
                    <a:pt x="3419843" y="67068"/>
                  </a:lnTo>
                  <a:lnTo>
                    <a:pt x="3426688" y="68999"/>
                  </a:lnTo>
                  <a:lnTo>
                    <a:pt x="3433508" y="72212"/>
                  </a:lnTo>
                  <a:lnTo>
                    <a:pt x="3440303" y="76708"/>
                  </a:lnTo>
                  <a:lnTo>
                    <a:pt x="3443592" y="66421"/>
                  </a:lnTo>
                  <a:lnTo>
                    <a:pt x="3411347" y="48133"/>
                  </a:lnTo>
                  <a:lnTo>
                    <a:pt x="3402457" y="48666"/>
                  </a:lnTo>
                  <a:lnTo>
                    <a:pt x="3370288" y="73025"/>
                  </a:lnTo>
                  <a:lnTo>
                    <a:pt x="3369564" y="80137"/>
                  </a:lnTo>
                  <a:lnTo>
                    <a:pt x="3369564" y="84074"/>
                  </a:lnTo>
                  <a:lnTo>
                    <a:pt x="3370199" y="87757"/>
                  </a:lnTo>
                  <a:lnTo>
                    <a:pt x="3371596" y="91059"/>
                  </a:lnTo>
                  <a:lnTo>
                    <a:pt x="3372866" y="94488"/>
                  </a:lnTo>
                  <a:lnTo>
                    <a:pt x="3408299" y="119253"/>
                  </a:lnTo>
                  <a:lnTo>
                    <a:pt x="3417278" y="123837"/>
                  </a:lnTo>
                  <a:lnTo>
                    <a:pt x="3423666" y="128816"/>
                  </a:lnTo>
                  <a:lnTo>
                    <a:pt x="3427476" y="134226"/>
                  </a:lnTo>
                  <a:lnTo>
                    <a:pt x="3428746" y="140081"/>
                  </a:lnTo>
                  <a:lnTo>
                    <a:pt x="3427425" y="147510"/>
                  </a:lnTo>
                  <a:lnTo>
                    <a:pt x="3423488" y="152831"/>
                  </a:lnTo>
                  <a:lnTo>
                    <a:pt x="3416897" y="156032"/>
                  </a:lnTo>
                  <a:lnTo>
                    <a:pt x="3407664" y="157099"/>
                  </a:lnTo>
                  <a:lnTo>
                    <a:pt x="3401301" y="156349"/>
                  </a:lnTo>
                  <a:lnTo>
                    <a:pt x="3394037" y="154089"/>
                  </a:lnTo>
                  <a:lnTo>
                    <a:pt x="3385870" y="150355"/>
                  </a:lnTo>
                  <a:lnTo>
                    <a:pt x="3376803" y="145161"/>
                  </a:lnTo>
                  <a:lnTo>
                    <a:pt x="3368802" y="165735"/>
                  </a:lnTo>
                  <a:lnTo>
                    <a:pt x="3377895" y="169976"/>
                  </a:lnTo>
                  <a:lnTo>
                    <a:pt x="3387293" y="172999"/>
                  </a:lnTo>
                  <a:lnTo>
                    <a:pt x="3396996" y="174790"/>
                  </a:lnTo>
                  <a:lnTo>
                    <a:pt x="3407029" y="175387"/>
                  </a:lnTo>
                  <a:lnTo>
                    <a:pt x="3417189" y="174815"/>
                  </a:lnTo>
                  <a:lnTo>
                    <a:pt x="3448443" y="157099"/>
                  </a:lnTo>
                  <a:lnTo>
                    <a:pt x="3449828" y="154927"/>
                  </a:lnTo>
                  <a:lnTo>
                    <a:pt x="3452114" y="148031"/>
                  </a:lnTo>
                  <a:lnTo>
                    <a:pt x="3452876" y="140208"/>
                  </a:lnTo>
                  <a:lnTo>
                    <a:pt x="3452876" y="131826"/>
                  </a:lnTo>
                  <a:close/>
                </a:path>
                <a:path w="4060190" h="221614">
                  <a:moveTo>
                    <a:pt x="3551936" y="131826"/>
                  </a:moveTo>
                  <a:lnTo>
                    <a:pt x="3523107" y="104394"/>
                  </a:lnTo>
                  <a:lnTo>
                    <a:pt x="3497453" y="93218"/>
                  </a:lnTo>
                  <a:lnTo>
                    <a:pt x="3492754" y="87249"/>
                  </a:lnTo>
                  <a:lnTo>
                    <a:pt x="3492754" y="75565"/>
                  </a:lnTo>
                  <a:lnTo>
                    <a:pt x="3494532" y="72517"/>
                  </a:lnTo>
                  <a:lnTo>
                    <a:pt x="3498342" y="70104"/>
                  </a:lnTo>
                  <a:lnTo>
                    <a:pt x="3502025" y="67691"/>
                  </a:lnTo>
                  <a:lnTo>
                    <a:pt x="3506597" y="66421"/>
                  </a:lnTo>
                  <a:lnTo>
                    <a:pt x="3512058" y="66421"/>
                  </a:lnTo>
                  <a:lnTo>
                    <a:pt x="3518903" y="67068"/>
                  </a:lnTo>
                  <a:lnTo>
                    <a:pt x="3525748" y="68999"/>
                  </a:lnTo>
                  <a:lnTo>
                    <a:pt x="3532568" y="72212"/>
                  </a:lnTo>
                  <a:lnTo>
                    <a:pt x="3539363" y="76708"/>
                  </a:lnTo>
                  <a:lnTo>
                    <a:pt x="3542652" y="66421"/>
                  </a:lnTo>
                  <a:lnTo>
                    <a:pt x="3510407" y="48133"/>
                  </a:lnTo>
                  <a:lnTo>
                    <a:pt x="3501517" y="48666"/>
                  </a:lnTo>
                  <a:lnTo>
                    <a:pt x="3469348" y="73025"/>
                  </a:lnTo>
                  <a:lnTo>
                    <a:pt x="3468624" y="80137"/>
                  </a:lnTo>
                  <a:lnTo>
                    <a:pt x="3468624" y="84074"/>
                  </a:lnTo>
                  <a:lnTo>
                    <a:pt x="3469259" y="87757"/>
                  </a:lnTo>
                  <a:lnTo>
                    <a:pt x="3470656" y="91059"/>
                  </a:lnTo>
                  <a:lnTo>
                    <a:pt x="3471926" y="94488"/>
                  </a:lnTo>
                  <a:lnTo>
                    <a:pt x="3507359" y="119253"/>
                  </a:lnTo>
                  <a:lnTo>
                    <a:pt x="3516338" y="123837"/>
                  </a:lnTo>
                  <a:lnTo>
                    <a:pt x="3522713" y="128816"/>
                  </a:lnTo>
                  <a:lnTo>
                    <a:pt x="3526536" y="134226"/>
                  </a:lnTo>
                  <a:lnTo>
                    <a:pt x="3527806" y="140081"/>
                  </a:lnTo>
                  <a:lnTo>
                    <a:pt x="3526485" y="147510"/>
                  </a:lnTo>
                  <a:lnTo>
                    <a:pt x="3522548" y="152831"/>
                  </a:lnTo>
                  <a:lnTo>
                    <a:pt x="3515957" y="156032"/>
                  </a:lnTo>
                  <a:lnTo>
                    <a:pt x="3506724" y="157099"/>
                  </a:lnTo>
                  <a:lnTo>
                    <a:pt x="3500361" y="156349"/>
                  </a:lnTo>
                  <a:lnTo>
                    <a:pt x="3493097" y="154089"/>
                  </a:lnTo>
                  <a:lnTo>
                    <a:pt x="3484930" y="150355"/>
                  </a:lnTo>
                  <a:lnTo>
                    <a:pt x="3475863" y="145161"/>
                  </a:lnTo>
                  <a:lnTo>
                    <a:pt x="3467862" y="165735"/>
                  </a:lnTo>
                  <a:lnTo>
                    <a:pt x="3476955" y="169976"/>
                  </a:lnTo>
                  <a:lnTo>
                    <a:pt x="3486353" y="172999"/>
                  </a:lnTo>
                  <a:lnTo>
                    <a:pt x="3496056" y="174790"/>
                  </a:lnTo>
                  <a:lnTo>
                    <a:pt x="3506089" y="175387"/>
                  </a:lnTo>
                  <a:lnTo>
                    <a:pt x="3516249" y="174815"/>
                  </a:lnTo>
                  <a:lnTo>
                    <a:pt x="3547503" y="157099"/>
                  </a:lnTo>
                  <a:lnTo>
                    <a:pt x="3548888" y="154927"/>
                  </a:lnTo>
                  <a:lnTo>
                    <a:pt x="3551174" y="148031"/>
                  </a:lnTo>
                  <a:lnTo>
                    <a:pt x="3551936" y="140208"/>
                  </a:lnTo>
                  <a:lnTo>
                    <a:pt x="3551936" y="131826"/>
                  </a:lnTo>
                  <a:close/>
                </a:path>
                <a:path w="4060190" h="221614">
                  <a:moveTo>
                    <a:pt x="3610737" y="50419"/>
                  </a:moveTo>
                  <a:lnTo>
                    <a:pt x="3570224" y="50419"/>
                  </a:lnTo>
                  <a:lnTo>
                    <a:pt x="3570224" y="68707"/>
                  </a:lnTo>
                  <a:lnTo>
                    <a:pt x="3587877" y="68707"/>
                  </a:lnTo>
                  <a:lnTo>
                    <a:pt x="3587877" y="173101"/>
                  </a:lnTo>
                  <a:lnTo>
                    <a:pt x="3610737" y="173101"/>
                  </a:lnTo>
                  <a:lnTo>
                    <a:pt x="3610737" y="50419"/>
                  </a:lnTo>
                  <a:close/>
                </a:path>
                <a:path w="4060190" h="221614">
                  <a:moveTo>
                    <a:pt x="3614547" y="21082"/>
                  </a:moveTo>
                  <a:lnTo>
                    <a:pt x="3604387" y="3937"/>
                  </a:lnTo>
                  <a:lnTo>
                    <a:pt x="3596513" y="3937"/>
                  </a:lnTo>
                  <a:lnTo>
                    <a:pt x="3593084" y="5207"/>
                  </a:lnTo>
                  <a:lnTo>
                    <a:pt x="3590417" y="7874"/>
                  </a:lnTo>
                  <a:lnTo>
                    <a:pt x="3587623" y="10414"/>
                  </a:lnTo>
                  <a:lnTo>
                    <a:pt x="3586353" y="13589"/>
                  </a:lnTo>
                  <a:lnTo>
                    <a:pt x="3586353" y="21082"/>
                  </a:lnTo>
                  <a:lnTo>
                    <a:pt x="3587750" y="24257"/>
                  </a:lnTo>
                  <a:lnTo>
                    <a:pt x="3590417" y="26924"/>
                  </a:lnTo>
                  <a:lnTo>
                    <a:pt x="3593211" y="29591"/>
                  </a:lnTo>
                  <a:lnTo>
                    <a:pt x="3596513" y="30861"/>
                  </a:lnTo>
                  <a:lnTo>
                    <a:pt x="3604387" y="30861"/>
                  </a:lnTo>
                  <a:lnTo>
                    <a:pt x="3607689" y="29591"/>
                  </a:lnTo>
                  <a:lnTo>
                    <a:pt x="3613277" y="24257"/>
                  </a:lnTo>
                  <a:lnTo>
                    <a:pt x="3614547" y="21082"/>
                  </a:lnTo>
                  <a:close/>
                </a:path>
                <a:path w="4060190" h="221614">
                  <a:moveTo>
                    <a:pt x="3755136" y="111506"/>
                  </a:moveTo>
                  <a:lnTo>
                    <a:pt x="3754170" y="97383"/>
                  </a:lnTo>
                  <a:lnTo>
                    <a:pt x="3751300" y="84924"/>
                  </a:lnTo>
                  <a:lnTo>
                    <a:pt x="3746500" y="74091"/>
                  </a:lnTo>
                  <a:lnTo>
                    <a:pt x="3740416" y="65786"/>
                  </a:lnTo>
                  <a:lnTo>
                    <a:pt x="3739769" y="64897"/>
                  </a:lnTo>
                  <a:lnTo>
                    <a:pt x="3731361" y="57569"/>
                  </a:lnTo>
                  <a:lnTo>
                    <a:pt x="3731006" y="57391"/>
                  </a:lnTo>
                  <a:lnTo>
                    <a:pt x="3731006" y="111506"/>
                  </a:lnTo>
                  <a:lnTo>
                    <a:pt x="3730434" y="121627"/>
                  </a:lnTo>
                  <a:lnTo>
                    <a:pt x="3711130" y="154546"/>
                  </a:lnTo>
                  <a:lnTo>
                    <a:pt x="3696843" y="157607"/>
                  </a:lnTo>
                  <a:lnTo>
                    <a:pt x="3681831" y="154736"/>
                  </a:lnTo>
                  <a:lnTo>
                    <a:pt x="3671112" y="146088"/>
                  </a:lnTo>
                  <a:lnTo>
                    <a:pt x="3664686" y="131686"/>
                  </a:lnTo>
                  <a:lnTo>
                    <a:pt x="3662553" y="111506"/>
                  </a:lnTo>
                  <a:lnTo>
                    <a:pt x="3663137" y="101409"/>
                  </a:lnTo>
                  <a:lnTo>
                    <a:pt x="3689413" y="66548"/>
                  </a:lnTo>
                  <a:lnTo>
                    <a:pt x="3696843" y="65786"/>
                  </a:lnTo>
                  <a:lnTo>
                    <a:pt x="3711765" y="68656"/>
                  </a:lnTo>
                  <a:lnTo>
                    <a:pt x="3722446" y="77216"/>
                  </a:lnTo>
                  <a:lnTo>
                    <a:pt x="3728859" y="91503"/>
                  </a:lnTo>
                  <a:lnTo>
                    <a:pt x="3731006" y="111506"/>
                  </a:lnTo>
                  <a:lnTo>
                    <a:pt x="3731006" y="57391"/>
                  </a:lnTo>
                  <a:lnTo>
                    <a:pt x="3721392" y="52324"/>
                  </a:lnTo>
                  <a:lnTo>
                    <a:pt x="3709886" y="49187"/>
                  </a:lnTo>
                  <a:lnTo>
                    <a:pt x="3696843" y="48133"/>
                  </a:lnTo>
                  <a:lnTo>
                    <a:pt x="3684333" y="49212"/>
                  </a:lnTo>
                  <a:lnTo>
                    <a:pt x="3647541" y="74968"/>
                  </a:lnTo>
                  <a:lnTo>
                    <a:pt x="3638550" y="111506"/>
                  </a:lnTo>
                  <a:lnTo>
                    <a:pt x="3639502" y="125425"/>
                  </a:lnTo>
                  <a:lnTo>
                    <a:pt x="3662362" y="165696"/>
                  </a:lnTo>
                  <a:lnTo>
                    <a:pt x="3696843" y="175387"/>
                  </a:lnTo>
                  <a:lnTo>
                    <a:pt x="3709632" y="174320"/>
                  </a:lnTo>
                  <a:lnTo>
                    <a:pt x="3720998" y="171094"/>
                  </a:lnTo>
                  <a:lnTo>
                    <a:pt x="3730879" y="165747"/>
                  </a:lnTo>
                  <a:lnTo>
                    <a:pt x="3739388" y="158242"/>
                  </a:lnTo>
                  <a:lnTo>
                    <a:pt x="3739845" y="157607"/>
                  </a:lnTo>
                  <a:lnTo>
                    <a:pt x="3746284" y="148894"/>
                  </a:lnTo>
                  <a:lnTo>
                    <a:pt x="3751211" y="137972"/>
                  </a:lnTo>
                  <a:lnTo>
                    <a:pt x="3754145" y="125514"/>
                  </a:lnTo>
                  <a:lnTo>
                    <a:pt x="3755136" y="111506"/>
                  </a:lnTo>
                  <a:close/>
                </a:path>
                <a:path w="4060190" h="221614">
                  <a:moveTo>
                    <a:pt x="3881628" y="97155"/>
                  </a:moveTo>
                  <a:lnTo>
                    <a:pt x="3878973" y="75679"/>
                  </a:lnTo>
                  <a:lnTo>
                    <a:pt x="3874185" y="66421"/>
                  </a:lnTo>
                  <a:lnTo>
                    <a:pt x="3874058" y="66167"/>
                  </a:lnTo>
                  <a:lnTo>
                    <a:pt x="3871049" y="60363"/>
                  </a:lnTo>
                  <a:lnTo>
                    <a:pt x="3857828" y="51193"/>
                  </a:lnTo>
                  <a:lnTo>
                    <a:pt x="3839337" y="48133"/>
                  </a:lnTo>
                  <a:lnTo>
                    <a:pt x="3827373" y="49263"/>
                  </a:lnTo>
                  <a:lnTo>
                    <a:pt x="3817239" y="52628"/>
                  </a:lnTo>
                  <a:lnTo>
                    <a:pt x="3808895" y="58267"/>
                  </a:lnTo>
                  <a:lnTo>
                    <a:pt x="3802380" y="66167"/>
                  </a:lnTo>
                  <a:lnTo>
                    <a:pt x="3795141" y="50419"/>
                  </a:lnTo>
                  <a:lnTo>
                    <a:pt x="3779520" y="50419"/>
                  </a:lnTo>
                  <a:lnTo>
                    <a:pt x="3779520" y="173101"/>
                  </a:lnTo>
                  <a:lnTo>
                    <a:pt x="3802380" y="173101"/>
                  </a:lnTo>
                  <a:lnTo>
                    <a:pt x="3802380" y="81915"/>
                  </a:lnTo>
                  <a:lnTo>
                    <a:pt x="3805415" y="77470"/>
                  </a:lnTo>
                  <a:lnTo>
                    <a:pt x="3809746" y="73914"/>
                  </a:lnTo>
                  <a:lnTo>
                    <a:pt x="3815461" y="70866"/>
                  </a:lnTo>
                  <a:lnTo>
                    <a:pt x="3821163" y="67945"/>
                  </a:lnTo>
                  <a:lnTo>
                    <a:pt x="3826637" y="66421"/>
                  </a:lnTo>
                  <a:lnTo>
                    <a:pt x="3841496" y="66421"/>
                  </a:lnTo>
                  <a:lnTo>
                    <a:pt x="3858768" y="101727"/>
                  </a:lnTo>
                  <a:lnTo>
                    <a:pt x="3858768" y="173101"/>
                  </a:lnTo>
                  <a:lnTo>
                    <a:pt x="3881628" y="173101"/>
                  </a:lnTo>
                  <a:lnTo>
                    <a:pt x="3881628" y="97155"/>
                  </a:lnTo>
                  <a:close/>
                </a:path>
                <a:path w="4060190" h="221614">
                  <a:moveTo>
                    <a:pt x="3989324" y="131826"/>
                  </a:moveTo>
                  <a:lnTo>
                    <a:pt x="3960495" y="104394"/>
                  </a:lnTo>
                  <a:lnTo>
                    <a:pt x="3934841" y="93218"/>
                  </a:lnTo>
                  <a:lnTo>
                    <a:pt x="3930142" y="87249"/>
                  </a:lnTo>
                  <a:lnTo>
                    <a:pt x="3930142" y="75565"/>
                  </a:lnTo>
                  <a:lnTo>
                    <a:pt x="3931920" y="72517"/>
                  </a:lnTo>
                  <a:lnTo>
                    <a:pt x="3935730" y="70104"/>
                  </a:lnTo>
                  <a:lnTo>
                    <a:pt x="3939413" y="67691"/>
                  </a:lnTo>
                  <a:lnTo>
                    <a:pt x="3943985" y="66421"/>
                  </a:lnTo>
                  <a:lnTo>
                    <a:pt x="3949446" y="66421"/>
                  </a:lnTo>
                  <a:lnTo>
                    <a:pt x="3956291" y="67068"/>
                  </a:lnTo>
                  <a:lnTo>
                    <a:pt x="3963136" y="68999"/>
                  </a:lnTo>
                  <a:lnTo>
                    <a:pt x="3969956" y="72212"/>
                  </a:lnTo>
                  <a:lnTo>
                    <a:pt x="3976751" y="76708"/>
                  </a:lnTo>
                  <a:lnTo>
                    <a:pt x="3980040" y="66421"/>
                  </a:lnTo>
                  <a:lnTo>
                    <a:pt x="3947795" y="48133"/>
                  </a:lnTo>
                  <a:lnTo>
                    <a:pt x="3938905" y="48666"/>
                  </a:lnTo>
                  <a:lnTo>
                    <a:pt x="3906736" y="73025"/>
                  </a:lnTo>
                  <a:lnTo>
                    <a:pt x="3906012" y="80137"/>
                  </a:lnTo>
                  <a:lnTo>
                    <a:pt x="3906012" y="84074"/>
                  </a:lnTo>
                  <a:lnTo>
                    <a:pt x="3906647" y="87757"/>
                  </a:lnTo>
                  <a:lnTo>
                    <a:pt x="3908044" y="91059"/>
                  </a:lnTo>
                  <a:lnTo>
                    <a:pt x="3909314" y="94488"/>
                  </a:lnTo>
                  <a:lnTo>
                    <a:pt x="3944747" y="119253"/>
                  </a:lnTo>
                  <a:lnTo>
                    <a:pt x="3953726" y="123837"/>
                  </a:lnTo>
                  <a:lnTo>
                    <a:pt x="3960114" y="128816"/>
                  </a:lnTo>
                  <a:lnTo>
                    <a:pt x="3963924" y="134226"/>
                  </a:lnTo>
                  <a:lnTo>
                    <a:pt x="3965194" y="140081"/>
                  </a:lnTo>
                  <a:lnTo>
                    <a:pt x="3963873" y="147510"/>
                  </a:lnTo>
                  <a:lnTo>
                    <a:pt x="3959936" y="152831"/>
                  </a:lnTo>
                  <a:lnTo>
                    <a:pt x="3953345" y="156032"/>
                  </a:lnTo>
                  <a:lnTo>
                    <a:pt x="3944112" y="157099"/>
                  </a:lnTo>
                  <a:lnTo>
                    <a:pt x="3937749" y="156349"/>
                  </a:lnTo>
                  <a:lnTo>
                    <a:pt x="3930485" y="154089"/>
                  </a:lnTo>
                  <a:lnTo>
                    <a:pt x="3922318" y="150355"/>
                  </a:lnTo>
                  <a:lnTo>
                    <a:pt x="3913251" y="145161"/>
                  </a:lnTo>
                  <a:lnTo>
                    <a:pt x="3905250" y="165735"/>
                  </a:lnTo>
                  <a:lnTo>
                    <a:pt x="3914343" y="169976"/>
                  </a:lnTo>
                  <a:lnTo>
                    <a:pt x="3923741" y="172999"/>
                  </a:lnTo>
                  <a:lnTo>
                    <a:pt x="3933444" y="174790"/>
                  </a:lnTo>
                  <a:lnTo>
                    <a:pt x="3943477" y="175387"/>
                  </a:lnTo>
                  <a:lnTo>
                    <a:pt x="3953637" y="174815"/>
                  </a:lnTo>
                  <a:lnTo>
                    <a:pt x="3984891" y="157099"/>
                  </a:lnTo>
                  <a:lnTo>
                    <a:pt x="3986276" y="154927"/>
                  </a:lnTo>
                  <a:lnTo>
                    <a:pt x="3988562" y="148031"/>
                  </a:lnTo>
                  <a:lnTo>
                    <a:pt x="3989324" y="140208"/>
                  </a:lnTo>
                  <a:lnTo>
                    <a:pt x="3989324" y="131826"/>
                  </a:lnTo>
                  <a:close/>
                </a:path>
                <a:path w="4060190" h="221614">
                  <a:moveTo>
                    <a:pt x="4059936" y="154813"/>
                  </a:moveTo>
                  <a:lnTo>
                    <a:pt x="4058158" y="150495"/>
                  </a:lnTo>
                  <a:lnTo>
                    <a:pt x="4054729" y="146812"/>
                  </a:lnTo>
                  <a:lnTo>
                    <a:pt x="4051173" y="143129"/>
                  </a:lnTo>
                  <a:lnTo>
                    <a:pt x="4047236" y="141351"/>
                  </a:lnTo>
                  <a:lnTo>
                    <a:pt x="4037838" y="141351"/>
                  </a:lnTo>
                  <a:lnTo>
                    <a:pt x="4033774" y="142621"/>
                  </a:lnTo>
                  <a:lnTo>
                    <a:pt x="4027170" y="147955"/>
                  </a:lnTo>
                  <a:lnTo>
                    <a:pt x="4025519" y="151257"/>
                  </a:lnTo>
                  <a:lnTo>
                    <a:pt x="4025519" y="161163"/>
                  </a:lnTo>
                  <a:lnTo>
                    <a:pt x="4028948" y="165735"/>
                  </a:lnTo>
                  <a:lnTo>
                    <a:pt x="4035806" y="168910"/>
                  </a:lnTo>
                  <a:lnTo>
                    <a:pt x="4038219" y="172212"/>
                  </a:lnTo>
                  <a:lnTo>
                    <a:pt x="4039489" y="175641"/>
                  </a:lnTo>
                  <a:lnTo>
                    <a:pt x="4039489" y="178943"/>
                  </a:lnTo>
                  <a:lnTo>
                    <a:pt x="4038193" y="184950"/>
                  </a:lnTo>
                  <a:lnTo>
                    <a:pt x="4034320" y="191541"/>
                  </a:lnTo>
                  <a:lnTo>
                    <a:pt x="4027855" y="198716"/>
                  </a:lnTo>
                  <a:lnTo>
                    <a:pt x="4018788" y="206502"/>
                  </a:lnTo>
                  <a:lnTo>
                    <a:pt x="4024884" y="214757"/>
                  </a:lnTo>
                  <a:lnTo>
                    <a:pt x="4053205" y="187198"/>
                  </a:lnTo>
                  <a:lnTo>
                    <a:pt x="4059847" y="161163"/>
                  </a:lnTo>
                  <a:lnTo>
                    <a:pt x="4059936" y="154813"/>
                  </a:lnTo>
                  <a:close/>
                </a:path>
              </a:pathLst>
            </a:custGeom>
            <a:solidFill>
              <a:srgbClr val="D5D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2417" y="6348095"/>
              <a:ext cx="5439409" cy="22123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320292" y="6730619"/>
              <a:ext cx="1724660" cy="221615"/>
            </a:xfrm>
            <a:custGeom>
              <a:avLst/>
              <a:gdLst/>
              <a:ahLst/>
              <a:cxnLst/>
              <a:rect l="l" t="t" r="r" b="b"/>
              <a:pathLst>
                <a:path w="1724660" h="221615">
                  <a:moveTo>
                    <a:pt x="110236" y="164338"/>
                  </a:moveTo>
                  <a:lnTo>
                    <a:pt x="103505" y="160782"/>
                  </a:lnTo>
                  <a:lnTo>
                    <a:pt x="102641" y="159004"/>
                  </a:lnTo>
                  <a:lnTo>
                    <a:pt x="102273" y="158242"/>
                  </a:lnTo>
                  <a:lnTo>
                    <a:pt x="100076" y="153670"/>
                  </a:lnTo>
                  <a:lnTo>
                    <a:pt x="100076" y="110490"/>
                  </a:lnTo>
                  <a:lnTo>
                    <a:pt x="99974" y="97409"/>
                  </a:lnTo>
                  <a:lnTo>
                    <a:pt x="87376" y="60198"/>
                  </a:lnTo>
                  <a:lnTo>
                    <a:pt x="46609" y="48133"/>
                  </a:lnTo>
                  <a:lnTo>
                    <a:pt x="39624" y="48133"/>
                  </a:lnTo>
                  <a:lnTo>
                    <a:pt x="32385" y="49276"/>
                  </a:lnTo>
                  <a:lnTo>
                    <a:pt x="17018" y="54102"/>
                  </a:lnTo>
                  <a:lnTo>
                    <a:pt x="11049" y="57023"/>
                  </a:lnTo>
                  <a:lnTo>
                    <a:pt x="6731" y="60325"/>
                  </a:lnTo>
                  <a:lnTo>
                    <a:pt x="16383" y="78613"/>
                  </a:lnTo>
                  <a:lnTo>
                    <a:pt x="22733" y="73787"/>
                  </a:lnTo>
                  <a:lnTo>
                    <a:pt x="30353" y="70332"/>
                  </a:lnTo>
                  <a:lnTo>
                    <a:pt x="39204" y="68262"/>
                  </a:lnTo>
                  <a:lnTo>
                    <a:pt x="49276" y="67564"/>
                  </a:lnTo>
                  <a:lnTo>
                    <a:pt x="61506" y="69430"/>
                  </a:lnTo>
                  <a:lnTo>
                    <a:pt x="70243" y="75018"/>
                  </a:lnTo>
                  <a:lnTo>
                    <a:pt x="75463" y="84340"/>
                  </a:lnTo>
                  <a:lnTo>
                    <a:pt x="77216" y="97409"/>
                  </a:lnTo>
                  <a:lnTo>
                    <a:pt x="77216" y="112776"/>
                  </a:lnTo>
                  <a:lnTo>
                    <a:pt x="77216" y="142494"/>
                  </a:lnTo>
                  <a:lnTo>
                    <a:pt x="70281" y="149352"/>
                  </a:lnTo>
                  <a:lnTo>
                    <a:pt x="62839" y="154279"/>
                  </a:lnTo>
                  <a:lnTo>
                    <a:pt x="54902" y="157251"/>
                  </a:lnTo>
                  <a:lnTo>
                    <a:pt x="46482" y="158242"/>
                  </a:lnTo>
                  <a:lnTo>
                    <a:pt x="36144" y="157035"/>
                  </a:lnTo>
                  <a:lnTo>
                    <a:pt x="28765" y="153428"/>
                  </a:lnTo>
                  <a:lnTo>
                    <a:pt x="24333" y="147421"/>
                  </a:lnTo>
                  <a:lnTo>
                    <a:pt x="22860" y="139065"/>
                  </a:lnTo>
                  <a:lnTo>
                    <a:pt x="22860" y="131318"/>
                  </a:lnTo>
                  <a:lnTo>
                    <a:pt x="62103" y="110490"/>
                  </a:lnTo>
                  <a:lnTo>
                    <a:pt x="64897" y="110490"/>
                  </a:lnTo>
                  <a:lnTo>
                    <a:pt x="69977" y="111252"/>
                  </a:lnTo>
                  <a:lnTo>
                    <a:pt x="77216" y="112776"/>
                  </a:lnTo>
                  <a:lnTo>
                    <a:pt x="77216" y="97409"/>
                  </a:lnTo>
                  <a:lnTo>
                    <a:pt x="71120" y="95377"/>
                  </a:lnTo>
                  <a:lnTo>
                    <a:pt x="65659" y="94361"/>
                  </a:lnTo>
                  <a:lnTo>
                    <a:pt x="60833" y="94361"/>
                  </a:lnTo>
                  <a:lnTo>
                    <a:pt x="17145" y="107315"/>
                  </a:lnTo>
                  <a:lnTo>
                    <a:pt x="0" y="138811"/>
                  </a:lnTo>
                  <a:lnTo>
                    <a:pt x="685" y="146291"/>
                  </a:lnTo>
                  <a:lnTo>
                    <a:pt x="30048" y="174752"/>
                  </a:lnTo>
                  <a:lnTo>
                    <a:pt x="37338" y="175387"/>
                  </a:lnTo>
                  <a:lnTo>
                    <a:pt x="50596" y="174371"/>
                  </a:lnTo>
                  <a:lnTo>
                    <a:pt x="62014" y="171297"/>
                  </a:lnTo>
                  <a:lnTo>
                    <a:pt x="71602" y="166179"/>
                  </a:lnTo>
                  <a:lnTo>
                    <a:pt x="79375" y="159004"/>
                  </a:lnTo>
                  <a:lnTo>
                    <a:pt x="81407" y="164846"/>
                  </a:lnTo>
                  <a:lnTo>
                    <a:pt x="84709" y="169037"/>
                  </a:lnTo>
                  <a:lnTo>
                    <a:pt x="89281" y="171450"/>
                  </a:lnTo>
                  <a:lnTo>
                    <a:pt x="93980" y="173990"/>
                  </a:lnTo>
                  <a:lnTo>
                    <a:pt x="100838" y="175260"/>
                  </a:lnTo>
                  <a:lnTo>
                    <a:pt x="110236" y="175260"/>
                  </a:lnTo>
                  <a:lnTo>
                    <a:pt x="110236" y="164338"/>
                  </a:lnTo>
                  <a:close/>
                </a:path>
                <a:path w="1724660" h="221615">
                  <a:moveTo>
                    <a:pt x="236728" y="97155"/>
                  </a:moveTo>
                  <a:lnTo>
                    <a:pt x="234073" y="75679"/>
                  </a:lnTo>
                  <a:lnTo>
                    <a:pt x="229285" y="66421"/>
                  </a:lnTo>
                  <a:lnTo>
                    <a:pt x="229158" y="66167"/>
                  </a:lnTo>
                  <a:lnTo>
                    <a:pt x="226148" y="60363"/>
                  </a:lnTo>
                  <a:lnTo>
                    <a:pt x="212928" y="51193"/>
                  </a:lnTo>
                  <a:lnTo>
                    <a:pt x="194437" y="48133"/>
                  </a:lnTo>
                  <a:lnTo>
                    <a:pt x="182473" y="49263"/>
                  </a:lnTo>
                  <a:lnTo>
                    <a:pt x="172339" y="52628"/>
                  </a:lnTo>
                  <a:lnTo>
                    <a:pt x="163995" y="58267"/>
                  </a:lnTo>
                  <a:lnTo>
                    <a:pt x="157480" y="66167"/>
                  </a:lnTo>
                  <a:lnTo>
                    <a:pt x="150241" y="50419"/>
                  </a:lnTo>
                  <a:lnTo>
                    <a:pt x="134620" y="50419"/>
                  </a:lnTo>
                  <a:lnTo>
                    <a:pt x="134620" y="173101"/>
                  </a:lnTo>
                  <a:lnTo>
                    <a:pt x="157480" y="173101"/>
                  </a:lnTo>
                  <a:lnTo>
                    <a:pt x="157480" y="81915"/>
                  </a:lnTo>
                  <a:lnTo>
                    <a:pt x="160528" y="77470"/>
                  </a:lnTo>
                  <a:lnTo>
                    <a:pt x="164846" y="73914"/>
                  </a:lnTo>
                  <a:lnTo>
                    <a:pt x="170561" y="70866"/>
                  </a:lnTo>
                  <a:lnTo>
                    <a:pt x="176276" y="67945"/>
                  </a:lnTo>
                  <a:lnTo>
                    <a:pt x="181737" y="66421"/>
                  </a:lnTo>
                  <a:lnTo>
                    <a:pt x="196596" y="66421"/>
                  </a:lnTo>
                  <a:lnTo>
                    <a:pt x="213868" y="101727"/>
                  </a:lnTo>
                  <a:lnTo>
                    <a:pt x="213868" y="173101"/>
                  </a:lnTo>
                  <a:lnTo>
                    <a:pt x="236728" y="173101"/>
                  </a:lnTo>
                  <a:lnTo>
                    <a:pt x="236728" y="97155"/>
                  </a:lnTo>
                  <a:close/>
                </a:path>
                <a:path w="1724660" h="221615">
                  <a:moveTo>
                    <a:pt x="373253" y="0"/>
                  </a:moveTo>
                  <a:lnTo>
                    <a:pt x="350393" y="0"/>
                  </a:lnTo>
                  <a:lnTo>
                    <a:pt x="350393" y="57023"/>
                  </a:lnTo>
                  <a:lnTo>
                    <a:pt x="350393" y="78740"/>
                  </a:lnTo>
                  <a:lnTo>
                    <a:pt x="350393" y="146812"/>
                  </a:lnTo>
                  <a:lnTo>
                    <a:pt x="349123" y="149352"/>
                  </a:lnTo>
                  <a:lnTo>
                    <a:pt x="345948" y="151638"/>
                  </a:lnTo>
                  <a:lnTo>
                    <a:pt x="340868" y="153797"/>
                  </a:lnTo>
                  <a:lnTo>
                    <a:pt x="335915" y="155956"/>
                  </a:lnTo>
                  <a:lnTo>
                    <a:pt x="331470" y="157099"/>
                  </a:lnTo>
                  <a:lnTo>
                    <a:pt x="327914" y="157099"/>
                  </a:lnTo>
                  <a:lnTo>
                    <a:pt x="309410" y="154317"/>
                  </a:lnTo>
                  <a:lnTo>
                    <a:pt x="296189" y="145973"/>
                  </a:lnTo>
                  <a:lnTo>
                    <a:pt x="288264" y="132080"/>
                  </a:lnTo>
                  <a:lnTo>
                    <a:pt x="285623" y="112649"/>
                  </a:lnTo>
                  <a:lnTo>
                    <a:pt x="286308" y="103060"/>
                  </a:lnTo>
                  <a:lnTo>
                    <a:pt x="310083" y="69684"/>
                  </a:lnTo>
                  <a:lnTo>
                    <a:pt x="326771" y="66421"/>
                  </a:lnTo>
                  <a:lnTo>
                    <a:pt x="333883" y="67195"/>
                  </a:lnTo>
                  <a:lnTo>
                    <a:pt x="340194" y="69494"/>
                  </a:lnTo>
                  <a:lnTo>
                    <a:pt x="345694" y="73342"/>
                  </a:lnTo>
                  <a:lnTo>
                    <a:pt x="350393" y="78740"/>
                  </a:lnTo>
                  <a:lnTo>
                    <a:pt x="350393" y="57023"/>
                  </a:lnTo>
                  <a:lnTo>
                    <a:pt x="344627" y="53124"/>
                  </a:lnTo>
                  <a:lnTo>
                    <a:pt x="337642" y="50342"/>
                  </a:lnTo>
                  <a:lnTo>
                    <a:pt x="329438" y="48691"/>
                  </a:lnTo>
                  <a:lnTo>
                    <a:pt x="320040" y="48133"/>
                  </a:lnTo>
                  <a:lnTo>
                    <a:pt x="308508" y="49352"/>
                  </a:lnTo>
                  <a:lnTo>
                    <a:pt x="271233" y="77876"/>
                  </a:lnTo>
                  <a:lnTo>
                    <a:pt x="261493" y="114808"/>
                  </a:lnTo>
                  <a:lnTo>
                    <a:pt x="262432" y="127863"/>
                  </a:lnTo>
                  <a:lnTo>
                    <a:pt x="284568" y="166001"/>
                  </a:lnTo>
                  <a:lnTo>
                    <a:pt x="315722" y="175260"/>
                  </a:lnTo>
                  <a:lnTo>
                    <a:pt x="326453" y="174548"/>
                  </a:lnTo>
                  <a:lnTo>
                    <a:pt x="335813" y="172427"/>
                  </a:lnTo>
                  <a:lnTo>
                    <a:pt x="343789" y="168884"/>
                  </a:lnTo>
                  <a:lnTo>
                    <a:pt x="350393" y="163957"/>
                  </a:lnTo>
                  <a:lnTo>
                    <a:pt x="350393" y="172974"/>
                  </a:lnTo>
                  <a:lnTo>
                    <a:pt x="373253" y="172974"/>
                  </a:lnTo>
                  <a:lnTo>
                    <a:pt x="373253" y="163957"/>
                  </a:lnTo>
                  <a:lnTo>
                    <a:pt x="373253" y="157099"/>
                  </a:lnTo>
                  <a:lnTo>
                    <a:pt x="373253" y="66421"/>
                  </a:lnTo>
                  <a:lnTo>
                    <a:pt x="373253" y="57023"/>
                  </a:lnTo>
                  <a:lnTo>
                    <a:pt x="373253" y="0"/>
                  </a:lnTo>
                  <a:close/>
                </a:path>
                <a:path w="1724660" h="221615">
                  <a:moveTo>
                    <a:pt x="556260" y="171958"/>
                  </a:moveTo>
                  <a:lnTo>
                    <a:pt x="553593" y="157099"/>
                  </a:lnTo>
                  <a:lnTo>
                    <a:pt x="552831" y="152781"/>
                  </a:lnTo>
                  <a:lnTo>
                    <a:pt x="546608" y="155702"/>
                  </a:lnTo>
                  <a:lnTo>
                    <a:pt x="540512" y="157099"/>
                  </a:lnTo>
                  <a:lnTo>
                    <a:pt x="526542" y="157099"/>
                  </a:lnTo>
                  <a:lnTo>
                    <a:pt x="520700" y="154940"/>
                  </a:lnTo>
                  <a:lnTo>
                    <a:pt x="513461" y="146177"/>
                  </a:lnTo>
                  <a:lnTo>
                    <a:pt x="511556" y="138811"/>
                  </a:lnTo>
                  <a:lnTo>
                    <a:pt x="511556" y="67564"/>
                  </a:lnTo>
                  <a:lnTo>
                    <a:pt x="546989" y="67564"/>
                  </a:lnTo>
                  <a:lnTo>
                    <a:pt x="546989" y="50419"/>
                  </a:lnTo>
                  <a:lnTo>
                    <a:pt x="511556" y="50419"/>
                  </a:lnTo>
                  <a:lnTo>
                    <a:pt x="511556" y="16383"/>
                  </a:lnTo>
                  <a:lnTo>
                    <a:pt x="488696" y="24638"/>
                  </a:lnTo>
                  <a:lnTo>
                    <a:pt x="488696" y="50419"/>
                  </a:lnTo>
                  <a:lnTo>
                    <a:pt x="473837" y="50419"/>
                  </a:lnTo>
                  <a:lnTo>
                    <a:pt x="473837" y="67564"/>
                  </a:lnTo>
                  <a:lnTo>
                    <a:pt x="488696" y="67564"/>
                  </a:lnTo>
                  <a:lnTo>
                    <a:pt x="488696" y="137287"/>
                  </a:lnTo>
                  <a:lnTo>
                    <a:pt x="489356" y="145148"/>
                  </a:lnTo>
                  <a:lnTo>
                    <a:pt x="517702" y="174726"/>
                  </a:lnTo>
                  <a:lnTo>
                    <a:pt x="525018" y="175387"/>
                  </a:lnTo>
                  <a:lnTo>
                    <a:pt x="533374" y="175183"/>
                  </a:lnTo>
                  <a:lnTo>
                    <a:pt x="541350" y="174536"/>
                  </a:lnTo>
                  <a:lnTo>
                    <a:pt x="548957" y="173469"/>
                  </a:lnTo>
                  <a:lnTo>
                    <a:pt x="556260" y="171958"/>
                  </a:lnTo>
                  <a:close/>
                </a:path>
                <a:path w="1724660" h="221615">
                  <a:moveTo>
                    <a:pt x="680339" y="96012"/>
                  </a:moveTo>
                  <a:lnTo>
                    <a:pt x="679615" y="85471"/>
                  </a:lnTo>
                  <a:lnTo>
                    <a:pt x="677456" y="76111"/>
                  </a:lnTo>
                  <a:lnTo>
                    <a:pt x="673849" y="67945"/>
                  </a:lnTo>
                  <a:lnTo>
                    <a:pt x="672744" y="66421"/>
                  </a:lnTo>
                  <a:lnTo>
                    <a:pt x="670902" y="63881"/>
                  </a:lnTo>
                  <a:lnTo>
                    <a:pt x="636651" y="48133"/>
                  </a:lnTo>
                  <a:lnTo>
                    <a:pt x="629412" y="48133"/>
                  </a:lnTo>
                  <a:lnTo>
                    <a:pt x="622427" y="49530"/>
                  </a:lnTo>
                  <a:lnTo>
                    <a:pt x="608965" y="55626"/>
                  </a:lnTo>
                  <a:lnTo>
                    <a:pt x="604012" y="59436"/>
                  </a:lnTo>
                  <a:lnTo>
                    <a:pt x="600964" y="63881"/>
                  </a:lnTo>
                  <a:lnTo>
                    <a:pt x="600964" y="0"/>
                  </a:lnTo>
                  <a:lnTo>
                    <a:pt x="578104" y="0"/>
                  </a:lnTo>
                  <a:lnTo>
                    <a:pt x="578104" y="173101"/>
                  </a:lnTo>
                  <a:lnTo>
                    <a:pt x="600964" y="173101"/>
                  </a:lnTo>
                  <a:lnTo>
                    <a:pt x="600964" y="81915"/>
                  </a:lnTo>
                  <a:lnTo>
                    <a:pt x="603885" y="77724"/>
                  </a:lnTo>
                  <a:lnTo>
                    <a:pt x="608203" y="74168"/>
                  </a:lnTo>
                  <a:lnTo>
                    <a:pt x="613791" y="70993"/>
                  </a:lnTo>
                  <a:lnTo>
                    <a:pt x="619404" y="67945"/>
                  </a:lnTo>
                  <a:lnTo>
                    <a:pt x="624840" y="66421"/>
                  </a:lnTo>
                  <a:lnTo>
                    <a:pt x="639064" y="66421"/>
                  </a:lnTo>
                  <a:lnTo>
                    <a:pt x="645668" y="69088"/>
                  </a:lnTo>
                  <a:lnTo>
                    <a:pt x="655193" y="79629"/>
                  </a:lnTo>
                  <a:lnTo>
                    <a:pt x="657479" y="86868"/>
                  </a:lnTo>
                  <a:lnTo>
                    <a:pt x="657479" y="173101"/>
                  </a:lnTo>
                  <a:lnTo>
                    <a:pt x="680339" y="173101"/>
                  </a:lnTo>
                  <a:lnTo>
                    <a:pt x="680339" y="96012"/>
                  </a:lnTo>
                  <a:close/>
                </a:path>
                <a:path w="1724660" h="221615">
                  <a:moveTo>
                    <a:pt x="824103" y="100584"/>
                  </a:moveTo>
                  <a:lnTo>
                    <a:pt x="823874" y="98044"/>
                  </a:lnTo>
                  <a:lnTo>
                    <a:pt x="823137" y="89395"/>
                  </a:lnTo>
                  <a:lnTo>
                    <a:pt x="820280" y="79400"/>
                  </a:lnTo>
                  <a:lnTo>
                    <a:pt x="815517" y="70573"/>
                  </a:lnTo>
                  <a:lnTo>
                    <a:pt x="811936" y="66421"/>
                  </a:lnTo>
                  <a:lnTo>
                    <a:pt x="808863" y="62865"/>
                  </a:lnTo>
                  <a:lnTo>
                    <a:pt x="801370" y="57200"/>
                  </a:lnTo>
                  <a:lnTo>
                    <a:pt x="801370" y="98044"/>
                  </a:lnTo>
                  <a:lnTo>
                    <a:pt x="729996" y="98044"/>
                  </a:lnTo>
                  <a:lnTo>
                    <a:pt x="759485" y="67017"/>
                  </a:lnTo>
                  <a:lnTo>
                    <a:pt x="766826" y="66421"/>
                  </a:lnTo>
                  <a:lnTo>
                    <a:pt x="774585" y="67030"/>
                  </a:lnTo>
                  <a:lnTo>
                    <a:pt x="801370" y="98044"/>
                  </a:lnTo>
                  <a:lnTo>
                    <a:pt x="801370" y="57200"/>
                  </a:lnTo>
                  <a:lnTo>
                    <a:pt x="800303" y="56388"/>
                  </a:lnTo>
                  <a:lnTo>
                    <a:pt x="790270" y="51790"/>
                  </a:lnTo>
                  <a:lnTo>
                    <a:pt x="778725" y="49047"/>
                  </a:lnTo>
                  <a:lnTo>
                    <a:pt x="765683" y="48133"/>
                  </a:lnTo>
                  <a:lnTo>
                    <a:pt x="754253" y="49161"/>
                  </a:lnTo>
                  <a:lnTo>
                    <a:pt x="716178" y="74422"/>
                  </a:lnTo>
                  <a:lnTo>
                    <a:pt x="705358" y="113157"/>
                  </a:lnTo>
                  <a:lnTo>
                    <a:pt x="706526" y="127012"/>
                  </a:lnTo>
                  <a:lnTo>
                    <a:pt x="733094" y="166547"/>
                  </a:lnTo>
                  <a:lnTo>
                    <a:pt x="765429" y="175387"/>
                  </a:lnTo>
                  <a:lnTo>
                    <a:pt x="773684" y="175082"/>
                  </a:lnTo>
                  <a:lnTo>
                    <a:pt x="812292" y="161925"/>
                  </a:lnTo>
                  <a:lnTo>
                    <a:pt x="809332" y="157099"/>
                  </a:lnTo>
                  <a:lnTo>
                    <a:pt x="802640" y="146177"/>
                  </a:lnTo>
                  <a:lnTo>
                    <a:pt x="795655" y="150939"/>
                  </a:lnTo>
                  <a:lnTo>
                    <a:pt x="787869" y="154355"/>
                  </a:lnTo>
                  <a:lnTo>
                    <a:pt x="779272" y="156413"/>
                  </a:lnTo>
                  <a:lnTo>
                    <a:pt x="769874" y="157099"/>
                  </a:lnTo>
                  <a:lnTo>
                    <a:pt x="761682" y="156464"/>
                  </a:lnTo>
                  <a:lnTo>
                    <a:pt x="730135" y="124015"/>
                  </a:lnTo>
                  <a:lnTo>
                    <a:pt x="729361" y="113792"/>
                  </a:lnTo>
                  <a:lnTo>
                    <a:pt x="822325" y="113792"/>
                  </a:lnTo>
                  <a:lnTo>
                    <a:pt x="823468" y="109855"/>
                  </a:lnTo>
                  <a:lnTo>
                    <a:pt x="824103" y="105410"/>
                  </a:lnTo>
                  <a:lnTo>
                    <a:pt x="824103" y="100584"/>
                  </a:lnTo>
                  <a:close/>
                </a:path>
                <a:path w="1724660" h="221615">
                  <a:moveTo>
                    <a:pt x="968756" y="155956"/>
                  </a:moveTo>
                  <a:lnTo>
                    <a:pt x="962279" y="155956"/>
                  </a:lnTo>
                  <a:lnTo>
                    <a:pt x="957072" y="154051"/>
                  </a:lnTo>
                  <a:lnTo>
                    <a:pt x="949198" y="146431"/>
                  </a:lnTo>
                  <a:lnTo>
                    <a:pt x="947166" y="141224"/>
                  </a:lnTo>
                  <a:lnTo>
                    <a:pt x="947166" y="0"/>
                  </a:lnTo>
                  <a:lnTo>
                    <a:pt x="924306" y="0"/>
                  </a:lnTo>
                  <a:lnTo>
                    <a:pt x="924306" y="138430"/>
                  </a:lnTo>
                  <a:lnTo>
                    <a:pt x="927087" y="154609"/>
                  </a:lnTo>
                  <a:lnTo>
                    <a:pt x="935431" y="166154"/>
                  </a:lnTo>
                  <a:lnTo>
                    <a:pt x="949325" y="173088"/>
                  </a:lnTo>
                  <a:lnTo>
                    <a:pt x="968756" y="175387"/>
                  </a:lnTo>
                  <a:lnTo>
                    <a:pt x="968756" y="155956"/>
                  </a:lnTo>
                  <a:close/>
                </a:path>
                <a:path w="1724660" h="221615">
                  <a:moveTo>
                    <a:pt x="1104519" y="100584"/>
                  </a:moveTo>
                  <a:lnTo>
                    <a:pt x="1104290" y="98044"/>
                  </a:lnTo>
                  <a:lnTo>
                    <a:pt x="1103566" y="89395"/>
                  </a:lnTo>
                  <a:lnTo>
                    <a:pt x="1100709" y="79400"/>
                  </a:lnTo>
                  <a:lnTo>
                    <a:pt x="1095946" y="70573"/>
                  </a:lnTo>
                  <a:lnTo>
                    <a:pt x="1092352" y="66421"/>
                  </a:lnTo>
                  <a:lnTo>
                    <a:pt x="1089279" y="62865"/>
                  </a:lnTo>
                  <a:lnTo>
                    <a:pt x="1081786" y="57200"/>
                  </a:lnTo>
                  <a:lnTo>
                    <a:pt x="1081786" y="98044"/>
                  </a:lnTo>
                  <a:lnTo>
                    <a:pt x="1010412" y="98044"/>
                  </a:lnTo>
                  <a:lnTo>
                    <a:pt x="1039901" y="67017"/>
                  </a:lnTo>
                  <a:lnTo>
                    <a:pt x="1047242" y="66421"/>
                  </a:lnTo>
                  <a:lnTo>
                    <a:pt x="1055001" y="67030"/>
                  </a:lnTo>
                  <a:lnTo>
                    <a:pt x="1081786" y="98044"/>
                  </a:lnTo>
                  <a:lnTo>
                    <a:pt x="1081786" y="57200"/>
                  </a:lnTo>
                  <a:lnTo>
                    <a:pt x="1080719" y="56388"/>
                  </a:lnTo>
                  <a:lnTo>
                    <a:pt x="1070686" y="51790"/>
                  </a:lnTo>
                  <a:lnTo>
                    <a:pt x="1059141" y="49047"/>
                  </a:lnTo>
                  <a:lnTo>
                    <a:pt x="1046099" y="48133"/>
                  </a:lnTo>
                  <a:lnTo>
                    <a:pt x="1034669" y="49161"/>
                  </a:lnTo>
                  <a:lnTo>
                    <a:pt x="996594" y="74422"/>
                  </a:lnTo>
                  <a:lnTo>
                    <a:pt x="985774" y="113157"/>
                  </a:lnTo>
                  <a:lnTo>
                    <a:pt x="986942" y="127012"/>
                  </a:lnTo>
                  <a:lnTo>
                    <a:pt x="1013510" y="166547"/>
                  </a:lnTo>
                  <a:lnTo>
                    <a:pt x="1045845" y="175387"/>
                  </a:lnTo>
                  <a:lnTo>
                    <a:pt x="1054100" y="175082"/>
                  </a:lnTo>
                  <a:lnTo>
                    <a:pt x="1092708" y="161925"/>
                  </a:lnTo>
                  <a:lnTo>
                    <a:pt x="1089748" y="157099"/>
                  </a:lnTo>
                  <a:lnTo>
                    <a:pt x="1083056" y="146177"/>
                  </a:lnTo>
                  <a:lnTo>
                    <a:pt x="1076071" y="150939"/>
                  </a:lnTo>
                  <a:lnTo>
                    <a:pt x="1068285" y="154355"/>
                  </a:lnTo>
                  <a:lnTo>
                    <a:pt x="1059688" y="156413"/>
                  </a:lnTo>
                  <a:lnTo>
                    <a:pt x="1050290" y="157099"/>
                  </a:lnTo>
                  <a:lnTo>
                    <a:pt x="1042098" y="156464"/>
                  </a:lnTo>
                  <a:lnTo>
                    <a:pt x="1010551" y="124015"/>
                  </a:lnTo>
                  <a:lnTo>
                    <a:pt x="1009777" y="113792"/>
                  </a:lnTo>
                  <a:lnTo>
                    <a:pt x="1102741" y="113792"/>
                  </a:lnTo>
                  <a:lnTo>
                    <a:pt x="1103884" y="109855"/>
                  </a:lnTo>
                  <a:lnTo>
                    <a:pt x="1104519" y="105410"/>
                  </a:lnTo>
                  <a:lnTo>
                    <a:pt x="1104519" y="100584"/>
                  </a:lnTo>
                  <a:close/>
                </a:path>
                <a:path w="1724660" h="221615">
                  <a:moveTo>
                    <a:pt x="1230376" y="97155"/>
                  </a:moveTo>
                  <a:lnTo>
                    <a:pt x="1227721" y="75679"/>
                  </a:lnTo>
                  <a:lnTo>
                    <a:pt x="1222933" y="66421"/>
                  </a:lnTo>
                  <a:lnTo>
                    <a:pt x="1222806" y="66167"/>
                  </a:lnTo>
                  <a:lnTo>
                    <a:pt x="1219796" y="60363"/>
                  </a:lnTo>
                  <a:lnTo>
                    <a:pt x="1206576" y="51193"/>
                  </a:lnTo>
                  <a:lnTo>
                    <a:pt x="1188085" y="48133"/>
                  </a:lnTo>
                  <a:lnTo>
                    <a:pt x="1176121" y="49263"/>
                  </a:lnTo>
                  <a:lnTo>
                    <a:pt x="1165974" y="52628"/>
                  </a:lnTo>
                  <a:lnTo>
                    <a:pt x="1157643" y="58267"/>
                  </a:lnTo>
                  <a:lnTo>
                    <a:pt x="1151128" y="66167"/>
                  </a:lnTo>
                  <a:lnTo>
                    <a:pt x="1143889" y="50419"/>
                  </a:lnTo>
                  <a:lnTo>
                    <a:pt x="1128268" y="50419"/>
                  </a:lnTo>
                  <a:lnTo>
                    <a:pt x="1128268" y="173101"/>
                  </a:lnTo>
                  <a:lnTo>
                    <a:pt x="1151128" y="173101"/>
                  </a:lnTo>
                  <a:lnTo>
                    <a:pt x="1151128" y="81915"/>
                  </a:lnTo>
                  <a:lnTo>
                    <a:pt x="1154176" y="77470"/>
                  </a:lnTo>
                  <a:lnTo>
                    <a:pt x="1158494" y="73914"/>
                  </a:lnTo>
                  <a:lnTo>
                    <a:pt x="1164209" y="70866"/>
                  </a:lnTo>
                  <a:lnTo>
                    <a:pt x="1169924" y="67945"/>
                  </a:lnTo>
                  <a:lnTo>
                    <a:pt x="1175385" y="66421"/>
                  </a:lnTo>
                  <a:lnTo>
                    <a:pt x="1190244" y="66421"/>
                  </a:lnTo>
                  <a:lnTo>
                    <a:pt x="1207516" y="101727"/>
                  </a:lnTo>
                  <a:lnTo>
                    <a:pt x="1207516" y="173101"/>
                  </a:lnTo>
                  <a:lnTo>
                    <a:pt x="1230376" y="173101"/>
                  </a:lnTo>
                  <a:lnTo>
                    <a:pt x="1230376" y="97155"/>
                  </a:lnTo>
                  <a:close/>
                </a:path>
                <a:path w="1724660" h="221615">
                  <a:moveTo>
                    <a:pt x="1364107" y="183388"/>
                  </a:moveTo>
                  <a:lnTo>
                    <a:pt x="1363433" y="176174"/>
                  </a:lnTo>
                  <a:lnTo>
                    <a:pt x="1361440" y="169773"/>
                  </a:lnTo>
                  <a:lnTo>
                    <a:pt x="1361147" y="169291"/>
                  </a:lnTo>
                  <a:lnTo>
                    <a:pt x="1358099" y="164172"/>
                  </a:lnTo>
                  <a:lnTo>
                    <a:pt x="1323848" y="150749"/>
                  </a:lnTo>
                  <a:lnTo>
                    <a:pt x="1320292" y="150749"/>
                  </a:lnTo>
                  <a:lnTo>
                    <a:pt x="1314831" y="151384"/>
                  </a:lnTo>
                  <a:lnTo>
                    <a:pt x="1300226" y="153670"/>
                  </a:lnTo>
                  <a:lnTo>
                    <a:pt x="1294892" y="154305"/>
                  </a:lnTo>
                  <a:lnTo>
                    <a:pt x="1283589" y="154305"/>
                  </a:lnTo>
                  <a:lnTo>
                    <a:pt x="1279652" y="152781"/>
                  </a:lnTo>
                  <a:lnTo>
                    <a:pt x="1279652" y="147320"/>
                  </a:lnTo>
                  <a:lnTo>
                    <a:pt x="1281557" y="145415"/>
                  </a:lnTo>
                  <a:lnTo>
                    <a:pt x="1285367" y="144018"/>
                  </a:lnTo>
                  <a:lnTo>
                    <a:pt x="1289050" y="142621"/>
                  </a:lnTo>
                  <a:lnTo>
                    <a:pt x="1292098" y="141859"/>
                  </a:lnTo>
                  <a:lnTo>
                    <a:pt x="1313180" y="139700"/>
                  </a:lnTo>
                  <a:lnTo>
                    <a:pt x="1322603" y="138163"/>
                  </a:lnTo>
                  <a:lnTo>
                    <a:pt x="1331061" y="135242"/>
                  </a:lnTo>
                  <a:lnTo>
                    <a:pt x="1338554" y="130975"/>
                  </a:lnTo>
                  <a:lnTo>
                    <a:pt x="1345057" y="125349"/>
                  </a:lnTo>
                  <a:lnTo>
                    <a:pt x="1347089" y="122809"/>
                  </a:lnTo>
                  <a:lnTo>
                    <a:pt x="1350391" y="118694"/>
                  </a:lnTo>
                  <a:lnTo>
                    <a:pt x="1354201" y="111252"/>
                  </a:lnTo>
                  <a:lnTo>
                    <a:pt x="1356487" y="103060"/>
                  </a:lnTo>
                  <a:lnTo>
                    <a:pt x="1357249" y="94107"/>
                  </a:lnTo>
                  <a:lnTo>
                    <a:pt x="1356690" y="85775"/>
                  </a:lnTo>
                  <a:lnTo>
                    <a:pt x="1355051" y="78282"/>
                  </a:lnTo>
                  <a:lnTo>
                    <a:pt x="1352308" y="71628"/>
                  </a:lnTo>
                  <a:lnTo>
                    <a:pt x="1348486" y="65786"/>
                  </a:lnTo>
                  <a:lnTo>
                    <a:pt x="1348651" y="65659"/>
                  </a:lnTo>
                  <a:lnTo>
                    <a:pt x="1362202" y="55880"/>
                  </a:lnTo>
                  <a:lnTo>
                    <a:pt x="1361770" y="55499"/>
                  </a:lnTo>
                  <a:lnTo>
                    <a:pt x="1347216" y="42418"/>
                  </a:lnTo>
                  <a:lnTo>
                    <a:pt x="1335786" y="55499"/>
                  </a:lnTo>
                  <a:lnTo>
                    <a:pt x="1333500" y="54241"/>
                  </a:lnTo>
                  <a:lnTo>
                    <a:pt x="1333500" y="85471"/>
                  </a:lnTo>
                  <a:lnTo>
                    <a:pt x="1333500" y="101981"/>
                  </a:lnTo>
                  <a:lnTo>
                    <a:pt x="1331214" y="109093"/>
                  </a:lnTo>
                  <a:lnTo>
                    <a:pt x="1322070" y="120015"/>
                  </a:lnTo>
                  <a:lnTo>
                    <a:pt x="1315847" y="122809"/>
                  </a:lnTo>
                  <a:lnTo>
                    <a:pt x="1299464" y="122809"/>
                  </a:lnTo>
                  <a:lnTo>
                    <a:pt x="1280795" y="85471"/>
                  </a:lnTo>
                  <a:lnTo>
                    <a:pt x="1283208" y="78994"/>
                  </a:lnTo>
                  <a:lnTo>
                    <a:pt x="1288288" y="73660"/>
                  </a:lnTo>
                  <a:lnTo>
                    <a:pt x="1293241" y="68326"/>
                  </a:lnTo>
                  <a:lnTo>
                    <a:pt x="1299718" y="65659"/>
                  </a:lnTo>
                  <a:lnTo>
                    <a:pt x="1315085" y="65659"/>
                  </a:lnTo>
                  <a:lnTo>
                    <a:pt x="1321181" y="68326"/>
                  </a:lnTo>
                  <a:lnTo>
                    <a:pt x="1331087" y="78994"/>
                  </a:lnTo>
                  <a:lnTo>
                    <a:pt x="1333500" y="85471"/>
                  </a:lnTo>
                  <a:lnTo>
                    <a:pt x="1333500" y="54241"/>
                  </a:lnTo>
                  <a:lnTo>
                    <a:pt x="1329918" y="52260"/>
                  </a:lnTo>
                  <a:lnTo>
                    <a:pt x="1323022" y="49961"/>
                  </a:lnTo>
                  <a:lnTo>
                    <a:pt x="1315059" y="48590"/>
                  </a:lnTo>
                  <a:lnTo>
                    <a:pt x="1306068" y="48133"/>
                  </a:lnTo>
                  <a:lnTo>
                    <a:pt x="1296174" y="48933"/>
                  </a:lnTo>
                  <a:lnTo>
                    <a:pt x="1260817" y="75349"/>
                  </a:lnTo>
                  <a:lnTo>
                    <a:pt x="1257300" y="92964"/>
                  </a:lnTo>
                  <a:lnTo>
                    <a:pt x="1258989" y="106895"/>
                  </a:lnTo>
                  <a:lnTo>
                    <a:pt x="1264069" y="118579"/>
                  </a:lnTo>
                  <a:lnTo>
                    <a:pt x="1272565" y="127990"/>
                  </a:lnTo>
                  <a:lnTo>
                    <a:pt x="1284478" y="135128"/>
                  </a:lnTo>
                  <a:lnTo>
                    <a:pt x="1278128" y="136652"/>
                  </a:lnTo>
                  <a:lnTo>
                    <a:pt x="1272794" y="138938"/>
                  </a:lnTo>
                  <a:lnTo>
                    <a:pt x="1268476" y="142240"/>
                  </a:lnTo>
                  <a:lnTo>
                    <a:pt x="1264285" y="145542"/>
                  </a:lnTo>
                  <a:lnTo>
                    <a:pt x="1262126" y="149225"/>
                  </a:lnTo>
                  <a:lnTo>
                    <a:pt x="1262189" y="153670"/>
                  </a:lnTo>
                  <a:lnTo>
                    <a:pt x="1263840" y="161886"/>
                  </a:lnTo>
                  <a:lnTo>
                    <a:pt x="1268984" y="168046"/>
                  </a:lnTo>
                  <a:lnTo>
                    <a:pt x="1277556" y="171742"/>
                  </a:lnTo>
                  <a:lnTo>
                    <a:pt x="1289558" y="172974"/>
                  </a:lnTo>
                  <a:lnTo>
                    <a:pt x="1293241" y="172974"/>
                  </a:lnTo>
                  <a:lnTo>
                    <a:pt x="1298575" y="172339"/>
                  </a:lnTo>
                  <a:lnTo>
                    <a:pt x="1305306" y="171196"/>
                  </a:lnTo>
                  <a:lnTo>
                    <a:pt x="1312037" y="169926"/>
                  </a:lnTo>
                  <a:lnTo>
                    <a:pt x="1316736" y="169291"/>
                  </a:lnTo>
                  <a:lnTo>
                    <a:pt x="1319276" y="169291"/>
                  </a:lnTo>
                  <a:lnTo>
                    <a:pt x="1329118" y="170230"/>
                  </a:lnTo>
                  <a:lnTo>
                    <a:pt x="1336192" y="173024"/>
                  </a:lnTo>
                  <a:lnTo>
                    <a:pt x="1340446" y="177711"/>
                  </a:lnTo>
                  <a:lnTo>
                    <a:pt x="1341882" y="184277"/>
                  </a:lnTo>
                  <a:lnTo>
                    <a:pt x="1341882" y="189230"/>
                  </a:lnTo>
                  <a:lnTo>
                    <a:pt x="1338834" y="193421"/>
                  </a:lnTo>
                  <a:lnTo>
                    <a:pt x="1326896" y="200279"/>
                  </a:lnTo>
                  <a:lnTo>
                    <a:pt x="1318768" y="201930"/>
                  </a:lnTo>
                  <a:lnTo>
                    <a:pt x="1308354" y="201930"/>
                  </a:lnTo>
                  <a:lnTo>
                    <a:pt x="1299756" y="201142"/>
                  </a:lnTo>
                  <a:lnTo>
                    <a:pt x="1290764" y="198780"/>
                  </a:lnTo>
                  <a:lnTo>
                    <a:pt x="1281379" y="194805"/>
                  </a:lnTo>
                  <a:lnTo>
                    <a:pt x="1271651" y="189230"/>
                  </a:lnTo>
                  <a:lnTo>
                    <a:pt x="1259205" y="206629"/>
                  </a:lnTo>
                  <a:lnTo>
                    <a:pt x="1294968" y="220192"/>
                  </a:lnTo>
                  <a:lnTo>
                    <a:pt x="1307846" y="221234"/>
                  </a:lnTo>
                  <a:lnTo>
                    <a:pt x="1319504" y="220599"/>
                  </a:lnTo>
                  <a:lnTo>
                    <a:pt x="1355153" y="205181"/>
                  </a:lnTo>
                  <a:lnTo>
                    <a:pt x="1357655" y="201930"/>
                  </a:lnTo>
                  <a:lnTo>
                    <a:pt x="1360119" y="198729"/>
                  </a:lnTo>
                  <a:lnTo>
                    <a:pt x="1363103" y="191465"/>
                  </a:lnTo>
                  <a:lnTo>
                    <a:pt x="1364107" y="183388"/>
                  </a:lnTo>
                  <a:close/>
                </a:path>
                <a:path w="1724660" h="221615">
                  <a:moveTo>
                    <a:pt x="1463040" y="171958"/>
                  </a:moveTo>
                  <a:lnTo>
                    <a:pt x="1460373" y="157099"/>
                  </a:lnTo>
                  <a:lnTo>
                    <a:pt x="1459611" y="152781"/>
                  </a:lnTo>
                  <a:lnTo>
                    <a:pt x="1453388" y="155702"/>
                  </a:lnTo>
                  <a:lnTo>
                    <a:pt x="1447292" y="157099"/>
                  </a:lnTo>
                  <a:lnTo>
                    <a:pt x="1433322" y="157099"/>
                  </a:lnTo>
                  <a:lnTo>
                    <a:pt x="1427480" y="154940"/>
                  </a:lnTo>
                  <a:lnTo>
                    <a:pt x="1420241" y="146177"/>
                  </a:lnTo>
                  <a:lnTo>
                    <a:pt x="1418336" y="138811"/>
                  </a:lnTo>
                  <a:lnTo>
                    <a:pt x="1418336" y="67564"/>
                  </a:lnTo>
                  <a:lnTo>
                    <a:pt x="1453769" y="67564"/>
                  </a:lnTo>
                  <a:lnTo>
                    <a:pt x="1453769" y="50419"/>
                  </a:lnTo>
                  <a:lnTo>
                    <a:pt x="1418336" y="50419"/>
                  </a:lnTo>
                  <a:lnTo>
                    <a:pt x="1418336" y="16383"/>
                  </a:lnTo>
                  <a:lnTo>
                    <a:pt x="1395476" y="24638"/>
                  </a:lnTo>
                  <a:lnTo>
                    <a:pt x="1395476" y="50419"/>
                  </a:lnTo>
                  <a:lnTo>
                    <a:pt x="1380617" y="50419"/>
                  </a:lnTo>
                  <a:lnTo>
                    <a:pt x="1380617" y="67564"/>
                  </a:lnTo>
                  <a:lnTo>
                    <a:pt x="1395476" y="67564"/>
                  </a:lnTo>
                  <a:lnTo>
                    <a:pt x="1395476" y="137287"/>
                  </a:lnTo>
                  <a:lnTo>
                    <a:pt x="1396136" y="145148"/>
                  </a:lnTo>
                  <a:lnTo>
                    <a:pt x="1424482" y="174726"/>
                  </a:lnTo>
                  <a:lnTo>
                    <a:pt x="1431798" y="175387"/>
                  </a:lnTo>
                  <a:lnTo>
                    <a:pt x="1440154" y="175183"/>
                  </a:lnTo>
                  <a:lnTo>
                    <a:pt x="1448130" y="174536"/>
                  </a:lnTo>
                  <a:lnTo>
                    <a:pt x="1455737" y="173469"/>
                  </a:lnTo>
                  <a:lnTo>
                    <a:pt x="1463040" y="171958"/>
                  </a:lnTo>
                  <a:close/>
                </a:path>
                <a:path w="1724660" h="221615">
                  <a:moveTo>
                    <a:pt x="1588643" y="96012"/>
                  </a:moveTo>
                  <a:lnTo>
                    <a:pt x="1587919" y="85471"/>
                  </a:lnTo>
                  <a:lnTo>
                    <a:pt x="1585760" y="76111"/>
                  </a:lnTo>
                  <a:lnTo>
                    <a:pt x="1582153" y="67945"/>
                  </a:lnTo>
                  <a:lnTo>
                    <a:pt x="1581048" y="66421"/>
                  </a:lnTo>
                  <a:lnTo>
                    <a:pt x="1579206" y="63881"/>
                  </a:lnTo>
                  <a:lnTo>
                    <a:pt x="1544955" y="48133"/>
                  </a:lnTo>
                  <a:lnTo>
                    <a:pt x="1537716" y="48133"/>
                  </a:lnTo>
                  <a:lnTo>
                    <a:pt x="1530731" y="49530"/>
                  </a:lnTo>
                  <a:lnTo>
                    <a:pt x="1517269" y="55626"/>
                  </a:lnTo>
                  <a:lnTo>
                    <a:pt x="1512316" y="59436"/>
                  </a:lnTo>
                  <a:lnTo>
                    <a:pt x="1509268" y="63881"/>
                  </a:lnTo>
                  <a:lnTo>
                    <a:pt x="1509268" y="0"/>
                  </a:lnTo>
                  <a:lnTo>
                    <a:pt x="1486408" y="0"/>
                  </a:lnTo>
                  <a:lnTo>
                    <a:pt x="1486408" y="173101"/>
                  </a:lnTo>
                  <a:lnTo>
                    <a:pt x="1509268" y="173101"/>
                  </a:lnTo>
                  <a:lnTo>
                    <a:pt x="1509268" y="81915"/>
                  </a:lnTo>
                  <a:lnTo>
                    <a:pt x="1512189" y="77724"/>
                  </a:lnTo>
                  <a:lnTo>
                    <a:pt x="1516507" y="74168"/>
                  </a:lnTo>
                  <a:lnTo>
                    <a:pt x="1522095" y="70993"/>
                  </a:lnTo>
                  <a:lnTo>
                    <a:pt x="1527708" y="67945"/>
                  </a:lnTo>
                  <a:lnTo>
                    <a:pt x="1533144" y="66421"/>
                  </a:lnTo>
                  <a:lnTo>
                    <a:pt x="1547368" y="66421"/>
                  </a:lnTo>
                  <a:lnTo>
                    <a:pt x="1553972" y="69088"/>
                  </a:lnTo>
                  <a:lnTo>
                    <a:pt x="1563497" y="79629"/>
                  </a:lnTo>
                  <a:lnTo>
                    <a:pt x="1565783" y="86868"/>
                  </a:lnTo>
                  <a:lnTo>
                    <a:pt x="1565783" y="173101"/>
                  </a:lnTo>
                  <a:lnTo>
                    <a:pt x="1588643" y="173101"/>
                  </a:lnTo>
                  <a:lnTo>
                    <a:pt x="1588643" y="96012"/>
                  </a:lnTo>
                  <a:close/>
                </a:path>
                <a:path w="1724660" h="221615">
                  <a:moveTo>
                    <a:pt x="1724406" y="50419"/>
                  </a:moveTo>
                  <a:lnTo>
                    <a:pt x="1701038" y="50419"/>
                  </a:lnTo>
                  <a:lnTo>
                    <a:pt x="1667002" y="145288"/>
                  </a:lnTo>
                  <a:lnTo>
                    <a:pt x="1629029" y="50419"/>
                  </a:lnTo>
                  <a:lnTo>
                    <a:pt x="1605661" y="50419"/>
                  </a:lnTo>
                  <a:lnTo>
                    <a:pt x="1640586" y="135763"/>
                  </a:lnTo>
                  <a:lnTo>
                    <a:pt x="1643392" y="142697"/>
                  </a:lnTo>
                  <a:lnTo>
                    <a:pt x="1645932" y="149034"/>
                  </a:lnTo>
                  <a:lnTo>
                    <a:pt x="1648206" y="154813"/>
                  </a:lnTo>
                  <a:lnTo>
                    <a:pt x="1652778" y="166497"/>
                  </a:lnTo>
                  <a:lnTo>
                    <a:pt x="1653921" y="173101"/>
                  </a:lnTo>
                  <a:lnTo>
                    <a:pt x="1653921" y="185928"/>
                  </a:lnTo>
                  <a:lnTo>
                    <a:pt x="1619123" y="201803"/>
                  </a:lnTo>
                  <a:lnTo>
                    <a:pt x="1619123" y="221234"/>
                  </a:lnTo>
                  <a:lnTo>
                    <a:pt x="1657515" y="209346"/>
                  </a:lnTo>
                  <a:lnTo>
                    <a:pt x="1688211" y="145288"/>
                  </a:lnTo>
                  <a:lnTo>
                    <a:pt x="1724406" y="50419"/>
                  </a:lnTo>
                  <a:close/>
                </a:path>
              </a:pathLst>
            </a:custGeom>
            <a:solidFill>
              <a:srgbClr val="D5D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29152" y="6730619"/>
              <a:ext cx="3438271" cy="22123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319657" y="7111682"/>
              <a:ext cx="5579745" cy="221615"/>
            </a:xfrm>
            <a:custGeom>
              <a:avLst/>
              <a:gdLst/>
              <a:ahLst/>
              <a:cxnLst/>
              <a:rect l="l" t="t" r="r" b="b"/>
              <a:pathLst>
                <a:path w="5579745" h="221615">
                  <a:moveTo>
                    <a:pt x="111760" y="0"/>
                  </a:moveTo>
                  <a:lnTo>
                    <a:pt x="88900" y="0"/>
                  </a:lnTo>
                  <a:lnTo>
                    <a:pt x="88900" y="56946"/>
                  </a:lnTo>
                  <a:lnTo>
                    <a:pt x="88900" y="78727"/>
                  </a:lnTo>
                  <a:lnTo>
                    <a:pt x="88900" y="146799"/>
                  </a:lnTo>
                  <a:lnTo>
                    <a:pt x="87630" y="149237"/>
                  </a:lnTo>
                  <a:lnTo>
                    <a:pt x="84455" y="151549"/>
                  </a:lnTo>
                  <a:lnTo>
                    <a:pt x="74422" y="155905"/>
                  </a:lnTo>
                  <a:lnTo>
                    <a:pt x="69977" y="156997"/>
                  </a:lnTo>
                  <a:lnTo>
                    <a:pt x="66421" y="156997"/>
                  </a:lnTo>
                  <a:lnTo>
                    <a:pt x="47917" y="154228"/>
                  </a:lnTo>
                  <a:lnTo>
                    <a:pt x="34696" y="145910"/>
                  </a:lnTo>
                  <a:lnTo>
                    <a:pt x="26771" y="132054"/>
                  </a:lnTo>
                  <a:lnTo>
                    <a:pt x="24130" y="112649"/>
                  </a:lnTo>
                  <a:lnTo>
                    <a:pt x="24815" y="103009"/>
                  </a:lnTo>
                  <a:lnTo>
                    <a:pt x="48590" y="69621"/>
                  </a:lnTo>
                  <a:lnTo>
                    <a:pt x="65278" y="66344"/>
                  </a:lnTo>
                  <a:lnTo>
                    <a:pt x="72390" y="67119"/>
                  </a:lnTo>
                  <a:lnTo>
                    <a:pt x="78701" y="69443"/>
                  </a:lnTo>
                  <a:lnTo>
                    <a:pt x="84201" y="73317"/>
                  </a:lnTo>
                  <a:lnTo>
                    <a:pt x="88900" y="78727"/>
                  </a:lnTo>
                  <a:lnTo>
                    <a:pt x="88900" y="56946"/>
                  </a:lnTo>
                  <a:lnTo>
                    <a:pt x="83134" y="53047"/>
                  </a:lnTo>
                  <a:lnTo>
                    <a:pt x="76149" y="50253"/>
                  </a:lnTo>
                  <a:lnTo>
                    <a:pt x="67945" y="48577"/>
                  </a:lnTo>
                  <a:lnTo>
                    <a:pt x="58547" y="48006"/>
                  </a:lnTo>
                  <a:lnTo>
                    <a:pt x="47015" y="49237"/>
                  </a:lnTo>
                  <a:lnTo>
                    <a:pt x="9740" y="77838"/>
                  </a:lnTo>
                  <a:lnTo>
                    <a:pt x="0" y="114706"/>
                  </a:lnTo>
                  <a:lnTo>
                    <a:pt x="939" y="127774"/>
                  </a:lnTo>
                  <a:lnTo>
                    <a:pt x="23075" y="165938"/>
                  </a:lnTo>
                  <a:lnTo>
                    <a:pt x="54229" y="175209"/>
                  </a:lnTo>
                  <a:lnTo>
                    <a:pt x="64960" y="174510"/>
                  </a:lnTo>
                  <a:lnTo>
                    <a:pt x="74320" y="172377"/>
                  </a:lnTo>
                  <a:lnTo>
                    <a:pt x="82296" y="168833"/>
                  </a:lnTo>
                  <a:lnTo>
                    <a:pt x="88900" y="163868"/>
                  </a:lnTo>
                  <a:lnTo>
                    <a:pt x="88900" y="172923"/>
                  </a:lnTo>
                  <a:lnTo>
                    <a:pt x="111760" y="172923"/>
                  </a:lnTo>
                  <a:lnTo>
                    <a:pt x="111760" y="163868"/>
                  </a:lnTo>
                  <a:lnTo>
                    <a:pt x="111760" y="156997"/>
                  </a:lnTo>
                  <a:lnTo>
                    <a:pt x="111760" y="66344"/>
                  </a:lnTo>
                  <a:lnTo>
                    <a:pt x="111760" y="56946"/>
                  </a:lnTo>
                  <a:lnTo>
                    <a:pt x="111760" y="0"/>
                  </a:lnTo>
                  <a:close/>
                </a:path>
                <a:path w="5579745" h="221615">
                  <a:moveTo>
                    <a:pt x="178308" y="50304"/>
                  </a:moveTo>
                  <a:lnTo>
                    <a:pt x="137795" y="50304"/>
                  </a:lnTo>
                  <a:lnTo>
                    <a:pt x="137795" y="68643"/>
                  </a:lnTo>
                  <a:lnTo>
                    <a:pt x="155448" y="68643"/>
                  </a:lnTo>
                  <a:lnTo>
                    <a:pt x="155448" y="173037"/>
                  </a:lnTo>
                  <a:lnTo>
                    <a:pt x="178308" y="173037"/>
                  </a:lnTo>
                  <a:lnTo>
                    <a:pt x="178308" y="50304"/>
                  </a:lnTo>
                  <a:close/>
                </a:path>
                <a:path w="5579745" h="221615">
                  <a:moveTo>
                    <a:pt x="182118" y="21043"/>
                  </a:moveTo>
                  <a:lnTo>
                    <a:pt x="182079" y="13550"/>
                  </a:lnTo>
                  <a:lnTo>
                    <a:pt x="180848" y="10477"/>
                  </a:lnTo>
                  <a:lnTo>
                    <a:pt x="175221" y="5194"/>
                  </a:lnTo>
                  <a:lnTo>
                    <a:pt x="171958" y="3886"/>
                  </a:lnTo>
                  <a:lnTo>
                    <a:pt x="164084" y="3886"/>
                  </a:lnTo>
                  <a:lnTo>
                    <a:pt x="160629" y="5207"/>
                  </a:lnTo>
                  <a:lnTo>
                    <a:pt x="157988" y="7785"/>
                  </a:lnTo>
                  <a:lnTo>
                    <a:pt x="155194" y="10388"/>
                  </a:lnTo>
                  <a:lnTo>
                    <a:pt x="153924" y="13550"/>
                  </a:lnTo>
                  <a:lnTo>
                    <a:pt x="153924" y="21043"/>
                  </a:lnTo>
                  <a:lnTo>
                    <a:pt x="155321" y="24231"/>
                  </a:lnTo>
                  <a:lnTo>
                    <a:pt x="157988" y="26873"/>
                  </a:lnTo>
                  <a:lnTo>
                    <a:pt x="160782" y="29502"/>
                  </a:lnTo>
                  <a:lnTo>
                    <a:pt x="164084" y="30822"/>
                  </a:lnTo>
                  <a:lnTo>
                    <a:pt x="171958" y="30822"/>
                  </a:lnTo>
                  <a:lnTo>
                    <a:pt x="175260" y="29502"/>
                  </a:lnTo>
                  <a:lnTo>
                    <a:pt x="180848" y="24231"/>
                  </a:lnTo>
                  <a:lnTo>
                    <a:pt x="182118" y="21043"/>
                  </a:lnTo>
                  <a:close/>
                </a:path>
                <a:path w="5579745" h="221615">
                  <a:moveTo>
                    <a:pt x="290576" y="3429"/>
                  </a:moveTo>
                  <a:lnTo>
                    <a:pt x="282956" y="1143"/>
                  </a:lnTo>
                  <a:lnTo>
                    <a:pt x="275717" y="0"/>
                  </a:lnTo>
                  <a:lnTo>
                    <a:pt x="269113" y="0"/>
                  </a:lnTo>
                  <a:lnTo>
                    <a:pt x="231648" y="20739"/>
                  </a:lnTo>
                  <a:lnTo>
                    <a:pt x="224790" y="50304"/>
                  </a:lnTo>
                  <a:lnTo>
                    <a:pt x="206121" y="50304"/>
                  </a:lnTo>
                  <a:lnTo>
                    <a:pt x="206121" y="68643"/>
                  </a:lnTo>
                  <a:lnTo>
                    <a:pt x="224790" y="68643"/>
                  </a:lnTo>
                  <a:lnTo>
                    <a:pt x="224790" y="173037"/>
                  </a:lnTo>
                  <a:lnTo>
                    <a:pt x="247650" y="173037"/>
                  </a:lnTo>
                  <a:lnTo>
                    <a:pt x="247650" y="68643"/>
                  </a:lnTo>
                  <a:lnTo>
                    <a:pt x="273939" y="68643"/>
                  </a:lnTo>
                  <a:lnTo>
                    <a:pt x="273939" y="50304"/>
                  </a:lnTo>
                  <a:lnTo>
                    <a:pt x="247650" y="50304"/>
                  </a:lnTo>
                  <a:lnTo>
                    <a:pt x="247269" y="48082"/>
                  </a:lnTo>
                  <a:lnTo>
                    <a:pt x="264160" y="17183"/>
                  </a:lnTo>
                  <a:lnTo>
                    <a:pt x="275209" y="17183"/>
                  </a:lnTo>
                  <a:lnTo>
                    <a:pt x="279527" y="17945"/>
                  </a:lnTo>
                  <a:lnTo>
                    <a:pt x="284099" y="19481"/>
                  </a:lnTo>
                  <a:lnTo>
                    <a:pt x="285026" y="17183"/>
                  </a:lnTo>
                  <a:lnTo>
                    <a:pt x="290576" y="3429"/>
                  </a:lnTo>
                  <a:close/>
                </a:path>
                <a:path w="5579745" h="221615">
                  <a:moveTo>
                    <a:pt x="382016" y="3429"/>
                  </a:moveTo>
                  <a:lnTo>
                    <a:pt x="374396" y="1143"/>
                  </a:lnTo>
                  <a:lnTo>
                    <a:pt x="367157" y="0"/>
                  </a:lnTo>
                  <a:lnTo>
                    <a:pt x="360553" y="0"/>
                  </a:lnTo>
                  <a:lnTo>
                    <a:pt x="323088" y="20739"/>
                  </a:lnTo>
                  <a:lnTo>
                    <a:pt x="316230" y="50304"/>
                  </a:lnTo>
                  <a:lnTo>
                    <a:pt x="297561" y="50304"/>
                  </a:lnTo>
                  <a:lnTo>
                    <a:pt x="297561" y="68643"/>
                  </a:lnTo>
                  <a:lnTo>
                    <a:pt x="316230" y="68643"/>
                  </a:lnTo>
                  <a:lnTo>
                    <a:pt x="316230" y="173037"/>
                  </a:lnTo>
                  <a:lnTo>
                    <a:pt x="339090" y="173037"/>
                  </a:lnTo>
                  <a:lnTo>
                    <a:pt x="339090" y="68643"/>
                  </a:lnTo>
                  <a:lnTo>
                    <a:pt x="365379" y="68643"/>
                  </a:lnTo>
                  <a:lnTo>
                    <a:pt x="365379" y="50304"/>
                  </a:lnTo>
                  <a:lnTo>
                    <a:pt x="339090" y="50304"/>
                  </a:lnTo>
                  <a:lnTo>
                    <a:pt x="338709" y="48082"/>
                  </a:lnTo>
                  <a:lnTo>
                    <a:pt x="338582" y="45948"/>
                  </a:lnTo>
                  <a:lnTo>
                    <a:pt x="338582" y="36169"/>
                  </a:lnTo>
                  <a:lnTo>
                    <a:pt x="340868" y="29794"/>
                  </a:lnTo>
                  <a:lnTo>
                    <a:pt x="345313" y="24752"/>
                  </a:lnTo>
                  <a:lnTo>
                    <a:pt x="349885" y="19710"/>
                  </a:lnTo>
                  <a:lnTo>
                    <a:pt x="355600" y="17183"/>
                  </a:lnTo>
                  <a:lnTo>
                    <a:pt x="366649" y="17183"/>
                  </a:lnTo>
                  <a:lnTo>
                    <a:pt x="370967" y="17945"/>
                  </a:lnTo>
                  <a:lnTo>
                    <a:pt x="375539" y="19481"/>
                  </a:lnTo>
                  <a:lnTo>
                    <a:pt x="376466" y="17183"/>
                  </a:lnTo>
                  <a:lnTo>
                    <a:pt x="382016" y="3429"/>
                  </a:lnTo>
                  <a:close/>
                </a:path>
                <a:path w="5579745" h="221615">
                  <a:moveTo>
                    <a:pt x="429768" y="50304"/>
                  </a:moveTo>
                  <a:lnTo>
                    <a:pt x="389255" y="50304"/>
                  </a:lnTo>
                  <a:lnTo>
                    <a:pt x="389255" y="68643"/>
                  </a:lnTo>
                  <a:lnTo>
                    <a:pt x="406908" y="68643"/>
                  </a:lnTo>
                  <a:lnTo>
                    <a:pt x="406908" y="173037"/>
                  </a:lnTo>
                  <a:lnTo>
                    <a:pt x="429768" y="173037"/>
                  </a:lnTo>
                  <a:lnTo>
                    <a:pt x="429768" y="50304"/>
                  </a:lnTo>
                  <a:close/>
                </a:path>
                <a:path w="5579745" h="221615">
                  <a:moveTo>
                    <a:pt x="433578" y="21043"/>
                  </a:moveTo>
                  <a:lnTo>
                    <a:pt x="433539" y="13550"/>
                  </a:lnTo>
                  <a:lnTo>
                    <a:pt x="432308" y="10477"/>
                  </a:lnTo>
                  <a:lnTo>
                    <a:pt x="426681" y="5194"/>
                  </a:lnTo>
                  <a:lnTo>
                    <a:pt x="423418" y="3886"/>
                  </a:lnTo>
                  <a:lnTo>
                    <a:pt x="415544" y="3886"/>
                  </a:lnTo>
                  <a:lnTo>
                    <a:pt x="412089" y="5207"/>
                  </a:lnTo>
                  <a:lnTo>
                    <a:pt x="409448" y="7785"/>
                  </a:lnTo>
                  <a:lnTo>
                    <a:pt x="406654" y="10388"/>
                  </a:lnTo>
                  <a:lnTo>
                    <a:pt x="405384" y="13550"/>
                  </a:lnTo>
                  <a:lnTo>
                    <a:pt x="405384" y="21043"/>
                  </a:lnTo>
                  <a:lnTo>
                    <a:pt x="406781" y="24231"/>
                  </a:lnTo>
                  <a:lnTo>
                    <a:pt x="409448" y="26873"/>
                  </a:lnTo>
                  <a:lnTo>
                    <a:pt x="412242" y="29502"/>
                  </a:lnTo>
                  <a:lnTo>
                    <a:pt x="415544" y="30822"/>
                  </a:lnTo>
                  <a:lnTo>
                    <a:pt x="423418" y="30822"/>
                  </a:lnTo>
                  <a:lnTo>
                    <a:pt x="426720" y="29502"/>
                  </a:lnTo>
                  <a:lnTo>
                    <a:pt x="432308" y="24231"/>
                  </a:lnTo>
                  <a:lnTo>
                    <a:pt x="433578" y="21043"/>
                  </a:lnTo>
                  <a:close/>
                </a:path>
                <a:path w="5579745" h="221615">
                  <a:moveTo>
                    <a:pt x="565404" y="163982"/>
                  </a:moveTo>
                  <a:lnTo>
                    <a:pt x="561962" y="156997"/>
                  </a:lnTo>
                  <a:lnTo>
                    <a:pt x="556387" y="145643"/>
                  </a:lnTo>
                  <a:lnTo>
                    <a:pt x="548500" y="150647"/>
                  </a:lnTo>
                  <a:lnTo>
                    <a:pt x="540740" y="154178"/>
                  </a:lnTo>
                  <a:lnTo>
                    <a:pt x="533031" y="156298"/>
                  </a:lnTo>
                  <a:lnTo>
                    <a:pt x="525399" y="156997"/>
                  </a:lnTo>
                  <a:lnTo>
                    <a:pt x="515950" y="156298"/>
                  </a:lnTo>
                  <a:lnTo>
                    <a:pt x="485876" y="131864"/>
                  </a:lnTo>
                  <a:lnTo>
                    <a:pt x="483108" y="112877"/>
                  </a:lnTo>
                  <a:lnTo>
                    <a:pt x="483793" y="102628"/>
                  </a:lnTo>
                  <a:lnTo>
                    <a:pt x="506920" y="69456"/>
                  </a:lnTo>
                  <a:lnTo>
                    <a:pt x="523621" y="66344"/>
                  </a:lnTo>
                  <a:lnTo>
                    <a:pt x="529336" y="66344"/>
                  </a:lnTo>
                  <a:lnTo>
                    <a:pt x="535178" y="67335"/>
                  </a:lnTo>
                  <a:lnTo>
                    <a:pt x="546989" y="71310"/>
                  </a:lnTo>
                  <a:lnTo>
                    <a:pt x="551053" y="73418"/>
                  </a:lnTo>
                  <a:lnTo>
                    <a:pt x="553339" y="75628"/>
                  </a:lnTo>
                  <a:lnTo>
                    <a:pt x="560171" y="66344"/>
                  </a:lnTo>
                  <a:lnTo>
                    <a:pt x="564642" y="60274"/>
                  </a:lnTo>
                  <a:lnTo>
                    <a:pt x="560959" y="57442"/>
                  </a:lnTo>
                  <a:lnTo>
                    <a:pt x="555244" y="54698"/>
                  </a:lnTo>
                  <a:lnTo>
                    <a:pt x="539750" y="49352"/>
                  </a:lnTo>
                  <a:lnTo>
                    <a:pt x="532511" y="48006"/>
                  </a:lnTo>
                  <a:lnTo>
                    <a:pt x="525780" y="48006"/>
                  </a:lnTo>
                  <a:lnTo>
                    <a:pt x="486638" y="58013"/>
                  </a:lnTo>
                  <a:lnTo>
                    <a:pt x="460197" y="98933"/>
                  </a:lnTo>
                  <a:lnTo>
                    <a:pt x="459105" y="112877"/>
                  </a:lnTo>
                  <a:lnTo>
                    <a:pt x="460171" y="126517"/>
                  </a:lnTo>
                  <a:lnTo>
                    <a:pt x="485406" y="165862"/>
                  </a:lnTo>
                  <a:lnTo>
                    <a:pt x="519811" y="175323"/>
                  </a:lnTo>
                  <a:lnTo>
                    <a:pt x="532879" y="174625"/>
                  </a:lnTo>
                  <a:lnTo>
                    <a:pt x="544842" y="172491"/>
                  </a:lnTo>
                  <a:lnTo>
                    <a:pt x="555688" y="168948"/>
                  </a:lnTo>
                  <a:lnTo>
                    <a:pt x="565404" y="163982"/>
                  </a:lnTo>
                  <a:close/>
                </a:path>
                <a:path w="5579745" h="221615">
                  <a:moveTo>
                    <a:pt x="691388" y="50304"/>
                  </a:moveTo>
                  <a:lnTo>
                    <a:pt x="668528" y="50304"/>
                  </a:lnTo>
                  <a:lnTo>
                    <a:pt x="668528" y="136474"/>
                  </a:lnTo>
                  <a:lnTo>
                    <a:pt x="666496" y="141909"/>
                  </a:lnTo>
                  <a:lnTo>
                    <a:pt x="662305" y="146685"/>
                  </a:lnTo>
                  <a:lnTo>
                    <a:pt x="649859" y="154927"/>
                  </a:lnTo>
                  <a:lnTo>
                    <a:pt x="643001" y="156997"/>
                  </a:lnTo>
                  <a:lnTo>
                    <a:pt x="635381" y="156997"/>
                  </a:lnTo>
                  <a:lnTo>
                    <a:pt x="624039" y="155232"/>
                  </a:lnTo>
                  <a:lnTo>
                    <a:pt x="615950" y="149898"/>
                  </a:lnTo>
                  <a:lnTo>
                    <a:pt x="611085" y="141020"/>
                  </a:lnTo>
                  <a:lnTo>
                    <a:pt x="609473" y="128574"/>
                  </a:lnTo>
                  <a:lnTo>
                    <a:pt x="609473" y="50304"/>
                  </a:lnTo>
                  <a:lnTo>
                    <a:pt x="586613" y="50304"/>
                  </a:lnTo>
                  <a:lnTo>
                    <a:pt x="586613" y="130860"/>
                  </a:lnTo>
                  <a:lnTo>
                    <a:pt x="587324" y="140919"/>
                  </a:lnTo>
                  <a:lnTo>
                    <a:pt x="611632" y="172440"/>
                  </a:lnTo>
                  <a:lnTo>
                    <a:pt x="630301" y="175323"/>
                  </a:lnTo>
                  <a:lnTo>
                    <a:pt x="637667" y="175323"/>
                  </a:lnTo>
                  <a:lnTo>
                    <a:pt x="645287" y="173329"/>
                  </a:lnTo>
                  <a:lnTo>
                    <a:pt x="660781" y="165303"/>
                  </a:lnTo>
                  <a:lnTo>
                    <a:pt x="665861" y="160883"/>
                  </a:lnTo>
                  <a:lnTo>
                    <a:pt x="668020" y="156997"/>
                  </a:lnTo>
                  <a:lnTo>
                    <a:pt x="668528" y="156083"/>
                  </a:lnTo>
                  <a:lnTo>
                    <a:pt x="668528" y="173037"/>
                  </a:lnTo>
                  <a:lnTo>
                    <a:pt x="691388" y="173037"/>
                  </a:lnTo>
                  <a:lnTo>
                    <a:pt x="691388" y="156083"/>
                  </a:lnTo>
                  <a:lnTo>
                    <a:pt x="691388" y="50304"/>
                  </a:lnTo>
                  <a:close/>
                </a:path>
                <a:path w="5579745" h="221615">
                  <a:moveTo>
                    <a:pt x="769747" y="155841"/>
                  </a:moveTo>
                  <a:lnTo>
                    <a:pt x="763270" y="155841"/>
                  </a:lnTo>
                  <a:lnTo>
                    <a:pt x="758063" y="153962"/>
                  </a:lnTo>
                  <a:lnTo>
                    <a:pt x="750189" y="146392"/>
                  </a:lnTo>
                  <a:lnTo>
                    <a:pt x="748157" y="141211"/>
                  </a:lnTo>
                  <a:lnTo>
                    <a:pt x="748157" y="0"/>
                  </a:lnTo>
                  <a:lnTo>
                    <a:pt x="725297" y="0"/>
                  </a:lnTo>
                  <a:lnTo>
                    <a:pt x="725297" y="138315"/>
                  </a:lnTo>
                  <a:lnTo>
                    <a:pt x="728078" y="154520"/>
                  </a:lnTo>
                  <a:lnTo>
                    <a:pt x="736422" y="166077"/>
                  </a:lnTo>
                  <a:lnTo>
                    <a:pt x="750316" y="173012"/>
                  </a:lnTo>
                  <a:lnTo>
                    <a:pt x="769747" y="175323"/>
                  </a:lnTo>
                  <a:lnTo>
                    <a:pt x="769747" y="155841"/>
                  </a:lnTo>
                  <a:close/>
                </a:path>
                <a:path w="5579745" h="221615">
                  <a:moveTo>
                    <a:pt x="870839" y="171894"/>
                  </a:moveTo>
                  <a:lnTo>
                    <a:pt x="868159" y="156997"/>
                  </a:lnTo>
                  <a:lnTo>
                    <a:pt x="867410" y="152755"/>
                  </a:lnTo>
                  <a:lnTo>
                    <a:pt x="861187" y="155575"/>
                  </a:lnTo>
                  <a:lnTo>
                    <a:pt x="855091" y="156997"/>
                  </a:lnTo>
                  <a:lnTo>
                    <a:pt x="841121" y="156997"/>
                  </a:lnTo>
                  <a:lnTo>
                    <a:pt x="835279" y="154813"/>
                  </a:lnTo>
                  <a:lnTo>
                    <a:pt x="831596" y="150456"/>
                  </a:lnTo>
                  <a:lnTo>
                    <a:pt x="828040" y="146100"/>
                  </a:lnTo>
                  <a:lnTo>
                    <a:pt x="826135" y="138772"/>
                  </a:lnTo>
                  <a:lnTo>
                    <a:pt x="826135" y="67487"/>
                  </a:lnTo>
                  <a:lnTo>
                    <a:pt x="861568" y="67487"/>
                  </a:lnTo>
                  <a:lnTo>
                    <a:pt x="861568" y="50304"/>
                  </a:lnTo>
                  <a:lnTo>
                    <a:pt x="826135" y="50304"/>
                  </a:lnTo>
                  <a:lnTo>
                    <a:pt x="826135" y="16268"/>
                  </a:lnTo>
                  <a:lnTo>
                    <a:pt x="803275" y="24638"/>
                  </a:lnTo>
                  <a:lnTo>
                    <a:pt x="803275" y="50304"/>
                  </a:lnTo>
                  <a:lnTo>
                    <a:pt x="788416" y="50304"/>
                  </a:lnTo>
                  <a:lnTo>
                    <a:pt x="788416" y="67487"/>
                  </a:lnTo>
                  <a:lnTo>
                    <a:pt x="803275" y="67487"/>
                  </a:lnTo>
                  <a:lnTo>
                    <a:pt x="803275" y="137172"/>
                  </a:lnTo>
                  <a:lnTo>
                    <a:pt x="803935" y="145072"/>
                  </a:lnTo>
                  <a:lnTo>
                    <a:pt x="832281" y="174650"/>
                  </a:lnTo>
                  <a:lnTo>
                    <a:pt x="839597" y="175323"/>
                  </a:lnTo>
                  <a:lnTo>
                    <a:pt x="847953" y="175120"/>
                  </a:lnTo>
                  <a:lnTo>
                    <a:pt x="855929" y="174472"/>
                  </a:lnTo>
                  <a:lnTo>
                    <a:pt x="863536" y="173405"/>
                  </a:lnTo>
                  <a:lnTo>
                    <a:pt x="870839" y="171894"/>
                  </a:lnTo>
                  <a:close/>
                </a:path>
                <a:path w="5579745" h="221615">
                  <a:moveTo>
                    <a:pt x="938657" y="153289"/>
                  </a:moveTo>
                  <a:lnTo>
                    <a:pt x="936879" y="149237"/>
                  </a:lnTo>
                  <a:lnTo>
                    <a:pt x="929767" y="142519"/>
                  </a:lnTo>
                  <a:lnTo>
                    <a:pt x="925576" y="140830"/>
                  </a:lnTo>
                  <a:lnTo>
                    <a:pt x="915543" y="140830"/>
                  </a:lnTo>
                  <a:lnTo>
                    <a:pt x="911352" y="142519"/>
                  </a:lnTo>
                  <a:lnTo>
                    <a:pt x="904240" y="149237"/>
                  </a:lnTo>
                  <a:lnTo>
                    <a:pt x="902462" y="153289"/>
                  </a:lnTo>
                  <a:lnTo>
                    <a:pt x="902462" y="162763"/>
                  </a:lnTo>
                  <a:lnTo>
                    <a:pt x="904240" y="166827"/>
                  </a:lnTo>
                  <a:lnTo>
                    <a:pt x="911352" y="173634"/>
                  </a:lnTo>
                  <a:lnTo>
                    <a:pt x="915543" y="175323"/>
                  </a:lnTo>
                  <a:lnTo>
                    <a:pt x="925576" y="175323"/>
                  </a:lnTo>
                  <a:lnTo>
                    <a:pt x="929767" y="173634"/>
                  </a:lnTo>
                  <a:lnTo>
                    <a:pt x="936879" y="166827"/>
                  </a:lnTo>
                  <a:lnTo>
                    <a:pt x="938657" y="162763"/>
                  </a:lnTo>
                  <a:lnTo>
                    <a:pt x="938657" y="153289"/>
                  </a:lnTo>
                  <a:close/>
                </a:path>
                <a:path w="5579745" h="221615">
                  <a:moveTo>
                    <a:pt x="1172210" y="173037"/>
                  </a:moveTo>
                  <a:lnTo>
                    <a:pt x="1158379" y="137629"/>
                  </a:lnTo>
                  <a:lnTo>
                    <a:pt x="1151801" y="120777"/>
                  </a:lnTo>
                  <a:lnTo>
                    <a:pt x="1126490" y="55918"/>
                  </a:lnTo>
                  <a:lnTo>
                    <a:pt x="1126490" y="120777"/>
                  </a:lnTo>
                  <a:lnTo>
                    <a:pt x="1074166" y="120777"/>
                  </a:lnTo>
                  <a:lnTo>
                    <a:pt x="1101471" y="46863"/>
                  </a:lnTo>
                  <a:lnTo>
                    <a:pt x="1126490" y="120777"/>
                  </a:lnTo>
                  <a:lnTo>
                    <a:pt x="1126490" y="55918"/>
                  </a:lnTo>
                  <a:lnTo>
                    <a:pt x="1122959" y="46863"/>
                  </a:lnTo>
                  <a:lnTo>
                    <a:pt x="1105789" y="2857"/>
                  </a:lnTo>
                  <a:lnTo>
                    <a:pt x="1099439" y="2857"/>
                  </a:lnTo>
                  <a:lnTo>
                    <a:pt x="1027811" y="173037"/>
                  </a:lnTo>
                  <a:lnTo>
                    <a:pt x="1054735" y="173037"/>
                  </a:lnTo>
                  <a:lnTo>
                    <a:pt x="1067689" y="137629"/>
                  </a:lnTo>
                  <a:lnTo>
                    <a:pt x="1133348" y="137629"/>
                  </a:lnTo>
                  <a:lnTo>
                    <a:pt x="1145413" y="173037"/>
                  </a:lnTo>
                  <a:lnTo>
                    <a:pt x="1172210" y="173037"/>
                  </a:lnTo>
                  <a:close/>
                </a:path>
                <a:path w="5579745" h="221615">
                  <a:moveTo>
                    <a:pt x="1293368" y="50304"/>
                  </a:moveTo>
                  <a:lnTo>
                    <a:pt x="1270508" y="50304"/>
                  </a:lnTo>
                  <a:lnTo>
                    <a:pt x="1270508" y="136474"/>
                  </a:lnTo>
                  <a:lnTo>
                    <a:pt x="1268476" y="141909"/>
                  </a:lnTo>
                  <a:lnTo>
                    <a:pt x="1264285" y="146685"/>
                  </a:lnTo>
                  <a:lnTo>
                    <a:pt x="1251839" y="154927"/>
                  </a:lnTo>
                  <a:lnTo>
                    <a:pt x="1244981" y="156997"/>
                  </a:lnTo>
                  <a:lnTo>
                    <a:pt x="1237361" y="156997"/>
                  </a:lnTo>
                  <a:lnTo>
                    <a:pt x="1226019" y="155232"/>
                  </a:lnTo>
                  <a:lnTo>
                    <a:pt x="1217930" y="149898"/>
                  </a:lnTo>
                  <a:lnTo>
                    <a:pt x="1213065" y="141020"/>
                  </a:lnTo>
                  <a:lnTo>
                    <a:pt x="1211453" y="128574"/>
                  </a:lnTo>
                  <a:lnTo>
                    <a:pt x="1211453" y="50304"/>
                  </a:lnTo>
                  <a:lnTo>
                    <a:pt x="1188593" y="50304"/>
                  </a:lnTo>
                  <a:lnTo>
                    <a:pt x="1188593" y="130860"/>
                  </a:lnTo>
                  <a:lnTo>
                    <a:pt x="1189304" y="140919"/>
                  </a:lnTo>
                  <a:lnTo>
                    <a:pt x="1213612" y="172440"/>
                  </a:lnTo>
                  <a:lnTo>
                    <a:pt x="1232281" y="175323"/>
                  </a:lnTo>
                  <a:lnTo>
                    <a:pt x="1239647" y="175323"/>
                  </a:lnTo>
                  <a:lnTo>
                    <a:pt x="1247267" y="173329"/>
                  </a:lnTo>
                  <a:lnTo>
                    <a:pt x="1262761" y="165303"/>
                  </a:lnTo>
                  <a:lnTo>
                    <a:pt x="1267841" y="160883"/>
                  </a:lnTo>
                  <a:lnTo>
                    <a:pt x="1270000" y="156997"/>
                  </a:lnTo>
                  <a:lnTo>
                    <a:pt x="1270508" y="156083"/>
                  </a:lnTo>
                  <a:lnTo>
                    <a:pt x="1270508" y="173037"/>
                  </a:lnTo>
                  <a:lnTo>
                    <a:pt x="1293368" y="173037"/>
                  </a:lnTo>
                  <a:lnTo>
                    <a:pt x="1293368" y="156083"/>
                  </a:lnTo>
                  <a:lnTo>
                    <a:pt x="1293368" y="50304"/>
                  </a:lnTo>
                  <a:close/>
                </a:path>
                <a:path w="5579745" h="221615">
                  <a:moveTo>
                    <a:pt x="1399667" y="171894"/>
                  </a:moveTo>
                  <a:lnTo>
                    <a:pt x="1396987" y="156997"/>
                  </a:lnTo>
                  <a:lnTo>
                    <a:pt x="1396238" y="152755"/>
                  </a:lnTo>
                  <a:lnTo>
                    <a:pt x="1390015" y="155575"/>
                  </a:lnTo>
                  <a:lnTo>
                    <a:pt x="1383919" y="156997"/>
                  </a:lnTo>
                  <a:lnTo>
                    <a:pt x="1369949" y="156997"/>
                  </a:lnTo>
                  <a:lnTo>
                    <a:pt x="1364107" y="154813"/>
                  </a:lnTo>
                  <a:lnTo>
                    <a:pt x="1360424" y="150456"/>
                  </a:lnTo>
                  <a:lnTo>
                    <a:pt x="1356868" y="146100"/>
                  </a:lnTo>
                  <a:lnTo>
                    <a:pt x="1354963" y="138772"/>
                  </a:lnTo>
                  <a:lnTo>
                    <a:pt x="1354963" y="67487"/>
                  </a:lnTo>
                  <a:lnTo>
                    <a:pt x="1390396" y="67487"/>
                  </a:lnTo>
                  <a:lnTo>
                    <a:pt x="1390396" y="50304"/>
                  </a:lnTo>
                  <a:lnTo>
                    <a:pt x="1354963" y="50304"/>
                  </a:lnTo>
                  <a:lnTo>
                    <a:pt x="1354963" y="16268"/>
                  </a:lnTo>
                  <a:lnTo>
                    <a:pt x="1332103" y="24638"/>
                  </a:lnTo>
                  <a:lnTo>
                    <a:pt x="1332103" y="50304"/>
                  </a:lnTo>
                  <a:lnTo>
                    <a:pt x="1317244" y="50304"/>
                  </a:lnTo>
                  <a:lnTo>
                    <a:pt x="1317244" y="67487"/>
                  </a:lnTo>
                  <a:lnTo>
                    <a:pt x="1332103" y="67487"/>
                  </a:lnTo>
                  <a:lnTo>
                    <a:pt x="1332103" y="137172"/>
                  </a:lnTo>
                  <a:lnTo>
                    <a:pt x="1332763" y="145072"/>
                  </a:lnTo>
                  <a:lnTo>
                    <a:pt x="1361109" y="174650"/>
                  </a:lnTo>
                  <a:lnTo>
                    <a:pt x="1368425" y="175323"/>
                  </a:lnTo>
                  <a:lnTo>
                    <a:pt x="1376781" y="175120"/>
                  </a:lnTo>
                  <a:lnTo>
                    <a:pt x="1384757" y="174472"/>
                  </a:lnTo>
                  <a:lnTo>
                    <a:pt x="1392364" y="173405"/>
                  </a:lnTo>
                  <a:lnTo>
                    <a:pt x="1399667" y="171894"/>
                  </a:lnTo>
                  <a:close/>
                </a:path>
                <a:path w="5579745" h="221615">
                  <a:moveTo>
                    <a:pt x="1529715" y="111379"/>
                  </a:moveTo>
                  <a:lnTo>
                    <a:pt x="1528749" y="97307"/>
                  </a:lnTo>
                  <a:lnTo>
                    <a:pt x="1525879" y="84848"/>
                  </a:lnTo>
                  <a:lnTo>
                    <a:pt x="1521079" y="74015"/>
                  </a:lnTo>
                  <a:lnTo>
                    <a:pt x="1515059" y="65773"/>
                  </a:lnTo>
                  <a:lnTo>
                    <a:pt x="1514348" y="64795"/>
                  </a:lnTo>
                  <a:lnTo>
                    <a:pt x="1505940" y="57454"/>
                  </a:lnTo>
                  <a:lnTo>
                    <a:pt x="1505585" y="57277"/>
                  </a:lnTo>
                  <a:lnTo>
                    <a:pt x="1505585" y="111379"/>
                  </a:lnTo>
                  <a:lnTo>
                    <a:pt x="1505013" y="121539"/>
                  </a:lnTo>
                  <a:lnTo>
                    <a:pt x="1485709" y="154482"/>
                  </a:lnTo>
                  <a:lnTo>
                    <a:pt x="1471422" y="157568"/>
                  </a:lnTo>
                  <a:lnTo>
                    <a:pt x="1456410" y="154686"/>
                  </a:lnTo>
                  <a:lnTo>
                    <a:pt x="1445691" y="146024"/>
                  </a:lnTo>
                  <a:lnTo>
                    <a:pt x="1439265" y="131597"/>
                  </a:lnTo>
                  <a:lnTo>
                    <a:pt x="1437132" y="111379"/>
                  </a:lnTo>
                  <a:lnTo>
                    <a:pt x="1437716" y="101295"/>
                  </a:lnTo>
                  <a:lnTo>
                    <a:pt x="1463992" y="66535"/>
                  </a:lnTo>
                  <a:lnTo>
                    <a:pt x="1471422" y="65773"/>
                  </a:lnTo>
                  <a:lnTo>
                    <a:pt x="1486344" y="68630"/>
                  </a:lnTo>
                  <a:lnTo>
                    <a:pt x="1497025" y="77177"/>
                  </a:lnTo>
                  <a:lnTo>
                    <a:pt x="1503438" y="91427"/>
                  </a:lnTo>
                  <a:lnTo>
                    <a:pt x="1505585" y="111379"/>
                  </a:lnTo>
                  <a:lnTo>
                    <a:pt x="1505585" y="57277"/>
                  </a:lnTo>
                  <a:lnTo>
                    <a:pt x="1495971" y="52209"/>
                  </a:lnTo>
                  <a:lnTo>
                    <a:pt x="1484464" y="49060"/>
                  </a:lnTo>
                  <a:lnTo>
                    <a:pt x="1471422" y="48006"/>
                  </a:lnTo>
                  <a:lnTo>
                    <a:pt x="1458912" y="49110"/>
                  </a:lnTo>
                  <a:lnTo>
                    <a:pt x="1422120" y="74917"/>
                  </a:lnTo>
                  <a:lnTo>
                    <a:pt x="1413129" y="111379"/>
                  </a:lnTo>
                  <a:lnTo>
                    <a:pt x="1414081" y="125298"/>
                  </a:lnTo>
                  <a:lnTo>
                    <a:pt x="1436941" y="165595"/>
                  </a:lnTo>
                  <a:lnTo>
                    <a:pt x="1471422" y="175323"/>
                  </a:lnTo>
                  <a:lnTo>
                    <a:pt x="1484249" y="174244"/>
                  </a:lnTo>
                  <a:lnTo>
                    <a:pt x="1495564" y="171043"/>
                  </a:lnTo>
                  <a:lnTo>
                    <a:pt x="1505508" y="165696"/>
                  </a:lnTo>
                  <a:lnTo>
                    <a:pt x="1514094" y="158191"/>
                  </a:lnTo>
                  <a:lnTo>
                    <a:pt x="1514538" y="157568"/>
                  </a:lnTo>
                  <a:lnTo>
                    <a:pt x="1520926" y="148844"/>
                  </a:lnTo>
                  <a:lnTo>
                    <a:pt x="1525803" y="137934"/>
                  </a:lnTo>
                  <a:lnTo>
                    <a:pt x="1528737" y="125437"/>
                  </a:lnTo>
                  <a:lnTo>
                    <a:pt x="1529715" y="111379"/>
                  </a:lnTo>
                  <a:close/>
                </a:path>
                <a:path w="5579745" h="221615">
                  <a:moveTo>
                    <a:pt x="1657731" y="97053"/>
                  </a:moveTo>
                  <a:lnTo>
                    <a:pt x="1655076" y="75603"/>
                  </a:lnTo>
                  <a:lnTo>
                    <a:pt x="1650288" y="66344"/>
                  </a:lnTo>
                  <a:lnTo>
                    <a:pt x="1650174" y="66116"/>
                  </a:lnTo>
                  <a:lnTo>
                    <a:pt x="1647151" y="60274"/>
                  </a:lnTo>
                  <a:lnTo>
                    <a:pt x="1633931" y="51079"/>
                  </a:lnTo>
                  <a:lnTo>
                    <a:pt x="1615440" y="48006"/>
                  </a:lnTo>
                  <a:lnTo>
                    <a:pt x="1603476" y="49149"/>
                  </a:lnTo>
                  <a:lnTo>
                    <a:pt x="1593342" y="52539"/>
                  </a:lnTo>
                  <a:lnTo>
                    <a:pt x="1584998" y="58204"/>
                  </a:lnTo>
                  <a:lnTo>
                    <a:pt x="1578483" y="66116"/>
                  </a:lnTo>
                  <a:lnTo>
                    <a:pt x="1571244" y="50304"/>
                  </a:lnTo>
                  <a:lnTo>
                    <a:pt x="1555623" y="50304"/>
                  </a:lnTo>
                  <a:lnTo>
                    <a:pt x="1555623" y="173037"/>
                  </a:lnTo>
                  <a:lnTo>
                    <a:pt x="1578483" y="173037"/>
                  </a:lnTo>
                  <a:lnTo>
                    <a:pt x="1578483" y="81813"/>
                  </a:lnTo>
                  <a:lnTo>
                    <a:pt x="1581531" y="77457"/>
                  </a:lnTo>
                  <a:lnTo>
                    <a:pt x="1585849" y="73799"/>
                  </a:lnTo>
                  <a:lnTo>
                    <a:pt x="1597279" y="67830"/>
                  </a:lnTo>
                  <a:lnTo>
                    <a:pt x="1602740" y="66344"/>
                  </a:lnTo>
                  <a:lnTo>
                    <a:pt x="1617599" y="66344"/>
                  </a:lnTo>
                  <a:lnTo>
                    <a:pt x="1634871" y="101638"/>
                  </a:lnTo>
                  <a:lnTo>
                    <a:pt x="1634871" y="173037"/>
                  </a:lnTo>
                  <a:lnTo>
                    <a:pt x="1657731" y="173037"/>
                  </a:lnTo>
                  <a:lnTo>
                    <a:pt x="1657731" y="97053"/>
                  </a:lnTo>
                  <a:close/>
                </a:path>
                <a:path w="5579745" h="221615">
                  <a:moveTo>
                    <a:pt x="1797939" y="111379"/>
                  </a:moveTo>
                  <a:lnTo>
                    <a:pt x="1796973" y="97307"/>
                  </a:lnTo>
                  <a:lnTo>
                    <a:pt x="1794103" y="84848"/>
                  </a:lnTo>
                  <a:lnTo>
                    <a:pt x="1789303" y="74015"/>
                  </a:lnTo>
                  <a:lnTo>
                    <a:pt x="1783283" y="65773"/>
                  </a:lnTo>
                  <a:lnTo>
                    <a:pt x="1782572" y="64795"/>
                  </a:lnTo>
                  <a:lnTo>
                    <a:pt x="1774164" y="57454"/>
                  </a:lnTo>
                  <a:lnTo>
                    <a:pt x="1773809" y="57277"/>
                  </a:lnTo>
                  <a:lnTo>
                    <a:pt x="1773809" y="111379"/>
                  </a:lnTo>
                  <a:lnTo>
                    <a:pt x="1773237" y="121539"/>
                  </a:lnTo>
                  <a:lnTo>
                    <a:pt x="1753933" y="154482"/>
                  </a:lnTo>
                  <a:lnTo>
                    <a:pt x="1739646" y="157568"/>
                  </a:lnTo>
                  <a:lnTo>
                    <a:pt x="1724634" y="154686"/>
                  </a:lnTo>
                  <a:lnTo>
                    <a:pt x="1713915" y="146024"/>
                  </a:lnTo>
                  <a:lnTo>
                    <a:pt x="1707489" y="131597"/>
                  </a:lnTo>
                  <a:lnTo>
                    <a:pt x="1705356" y="111379"/>
                  </a:lnTo>
                  <a:lnTo>
                    <a:pt x="1705940" y="101295"/>
                  </a:lnTo>
                  <a:lnTo>
                    <a:pt x="1732216" y="66535"/>
                  </a:lnTo>
                  <a:lnTo>
                    <a:pt x="1739646" y="65773"/>
                  </a:lnTo>
                  <a:lnTo>
                    <a:pt x="1754568" y="68630"/>
                  </a:lnTo>
                  <a:lnTo>
                    <a:pt x="1765249" y="77177"/>
                  </a:lnTo>
                  <a:lnTo>
                    <a:pt x="1771662" y="91427"/>
                  </a:lnTo>
                  <a:lnTo>
                    <a:pt x="1773809" y="111379"/>
                  </a:lnTo>
                  <a:lnTo>
                    <a:pt x="1773809" y="57277"/>
                  </a:lnTo>
                  <a:lnTo>
                    <a:pt x="1764195" y="52209"/>
                  </a:lnTo>
                  <a:lnTo>
                    <a:pt x="1752688" y="49060"/>
                  </a:lnTo>
                  <a:lnTo>
                    <a:pt x="1739646" y="48006"/>
                  </a:lnTo>
                  <a:lnTo>
                    <a:pt x="1727136" y="49110"/>
                  </a:lnTo>
                  <a:lnTo>
                    <a:pt x="1690344" y="74917"/>
                  </a:lnTo>
                  <a:lnTo>
                    <a:pt x="1681353" y="111379"/>
                  </a:lnTo>
                  <a:lnTo>
                    <a:pt x="1682305" y="125298"/>
                  </a:lnTo>
                  <a:lnTo>
                    <a:pt x="1705165" y="165595"/>
                  </a:lnTo>
                  <a:lnTo>
                    <a:pt x="1739646" y="175323"/>
                  </a:lnTo>
                  <a:lnTo>
                    <a:pt x="1752473" y="174244"/>
                  </a:lnTo>
                  <a:lnTo>
                    <a:pt x="1763788" y="171043"/>
                  </a:lnTo>
                  <a:lnTo>
                    <a:pt x="1773732" y="165696"/>
                  </a:lnTo>
                  <a:lnTo>
                    <a:pt x="1782318" y="158191"/>
                  </a:lnTo>
                  <a:lnTo>
                    <a:pt x="1782762" y="157568"/>
                  </a:lnTo>
                  <a:lnTo>
                    <a:pt x="1789150" y="148844"/>
                  </a:lnTo>
                  <a:lnTo>
                    <a:pt x="1794027" y="137934"/>
                  </a:lnTo>
                  <a:lnTo>
                    <a:pt x="1796961" y="125437"/>
                  </a:lnTo>
                  <a:lnTo>
                    <a:pt x="1797939" y="111379"/>
                  </a:lnTo>
                  <a:close/>
                </a:path>
                <a:path w="5579745" h="221615">
                  <a:moveTo>
                    <a:pt x="1994408" y="90982"/>
                  </a:moveTo>
                  <a:lnTo>
                    <a:pt x="1987384" y="64401"/>
                  </a:lnTo>
                  <a:lnTo>
                    <a:pt x="1983473" y="59296"/>
                  </a:lnTo>
                  <a:lnTo>
                    <a:pt x="1977402" y="54368"/>
                  </a:lnTo>
                  <a:lnTo>
                    <a:pt x="1970227" y="50838"/>
                  </a:lnTo>
                  <a:lnTo>
                    <a:pt x="1961921" y="48717"/>
                  </a:lnTo>
                  <a:lnTo>
                    <a:pt x="1952485" y="48006"/>
                  </a:lnTo>
                  <a:lnTo>
                    <a:pt x="1945132" y="48006"/>
                  </a:lnTo>
                  <a:lnTo>
                    <a:pt x="1916684" y="64401"/>
                  </a:lnTo>
                  <a:lnTo>
                    <a:pt x="1910105" y="57238"/>
                  </a:lnTo>
                  <a:lnTo>
                    <a:pt x="1901456" y="52108"/>
                  </a:lnTo>
                  <a:lnTo>
                    <a:pt x="1890725" y="49034"/>
                  </a:lnTo>
                  <a:lnTo>
                    <a:pt x="1877949" y="48006"/>
                  </a:lnTo>
                  <a:lnTo>
                    <a:pt x="1868385" y="49047"/>
                  </a:lnTo>
                  <a:lnTo>
                    <a:pt x="1859699" y="52146"/>
                  </a:lnTo>
                  <a:lnTo>
                    <a:pt x="1851850" y="57302"/>
                  </a:lnTo>
                  <a:lnTo>
                    <a:pt x="1844802" y="64516"/>
                  </a:lnTo>
                  <a:lnTo>
                    <a:pt x="1837182" y="50304"/>
                  </a:lnTo>
                  <a:lnTo>
                    <a:pt x="1822323" y="50304"/>
                  </a:lnTo>
                  <a:lnTo>
                    <a:pt x="1822323" y="173037"/>
                  </a:lnTo>
                  <a:lnTo>
                    <a:pt x="1845183" y="173037"/>
                  </a:lnTo>
                  <a:lnTo>
                    <a:pt x="1845297" y="82270"/>
                  </a:lnTo>
                  <a:lnTo>
                    <a:pt x="1847342" y="78460"/>
                  </a:lnTo>
                  <a:lnTo>
                    <a:pt x="1851025" y="74752"/>
                  </a:lnTo>
                  <a:lnTo>
                    <a:pt x="1856232" y="71386"/>
                  </a:lnTo>
                  <a:lnTo>
                    <a:pt x="1861312" y="68021"/>
                  </a:lnTo>
                  <a:lnTo>
                    <a:pt x="1866265" y="66344"/>
                  </a:lnTo>
                  <a:lnTo>
                    <a:pt x="1878711" y="66344"/>
                  </a:lnTo>
                  <a:lnTo>
                    <a:pt x="1884934" y="68084"/>
                  </a:lnTo>
                  <a:lnTo>
                    <a:pt x="1894586" y="75031"/>
                  </a:lnTo>
                  <a:lnTo>
                    <a:pt x="1896872" y="79794"/>
                  </a:lnTo>
                  <a:lnTo>
                    <a:pt x="1896872" y="173037"/>
                  </a:lnTo>
                  <a:lnTo>
                    <a:pt x="1919732" y="173037"/>
                  </a:lnTo>
                  <a:lnTo>
                    <a:pt x="1919732" y="82270"/>
                  </a:lnTo>
                  <a:lnTo>
                    <a:pt x="1921510" y="78155"/>
                  </a:lnTo>
                  <a:lnTo>
                    <a:pt x="1924812" y="74460"/>
                  </a:lnTo>
                  <a:lnTo>
                    <a:pt x="1934464" y="67970"/>
                  </a:lnTo>
                  <a:lnTo>
                    <a:pt x="1939671" y="66344"/>
                  </a:lnTo>
                  <a:lnTo>
                    <a:pt x="1945132" y="66344"/>
                  </a:lnTo>
                  <a:lnTo>
                    <a:pt x="1956701" y="68160"/>
                  </a:lnTo>
                  <a:lnTo>
                    <a:pt x="1964956" y="73596"/>
                  </a:lnTo>
                  <a:lnTo>
                    <a:pt x="1969897" y="82664"/>
                  </a:lnTo>
                  <a:lnTo>
                    <a:pt x="1971535" y="95338"/>
                  </a:lnTo>
                  <a:lnTo>
                    <a:pt x="1971535" y="173037"/>
                  </a:lnTo>
                  <a:lnTo>
                    <a:pt x="1994408" y="173037"/>
                  </a:lnTo>
                  <a:lnTo>
                    <a:pt x="1994408" y="90982"/>
                  </a:lnTo>
                  <a:close/>
                </a:path>
                <a:path w="5579745" h="221615">
                  <a:moveTo>
                    <a:pt x="2133219" y="111379"/>
                  </a:moveTo>
                  <a:lnTo>
                    <a:pt x="2132253" y="97307"/>
                  </a:lnTo>
                  <a:lnTo>
                    <a:pt x="2129383" y="84848"/>
                  </a:lnTo>
                  <a:lnTo>
                    <a:pt x="2124583" y="74015"/>
                  </a:lnTo>
                  <a:lnTo>
                    <a:pt x="2118563" y="65773"/>
                  </a:lnTo>
                  <a:lnTo>
                    <a:pt x="2117852" y="64795"/>
                  </a:lnTo>
                  <a:lnTo>
                    <a:pt x="2109444" y="57454"/>
                  </a:lnTo>
                  <a:lnTo>
                    <a:pt x="2109089" y="57277"/>
                  </a:lnTo>
                  <a:lnTo>
                    <a:pt x="2109089" y="111379"/>
                  </a:lnTo>
                  <a:lnTo>
                    <a:pt x="2108517" y="121539"/>
                  </a:lnTo>
                  <a:lnTo>
                    <a:pt x="2089213" y="154482"/>
                  </a:lnTo>
                  <a:lnTo>
                    <a:pt x="2074926" y="157568"/>
                  </a:lnTo>
                  <a:lnTo>
                    <a:pt x="2059914" y="154686"/>
                  </a:lnTo>
                  <a:lnTo>
                    <a:pt x="2049208" y="146024"/>
                  </a:lnTo>
                  <a:lnTo>
                    <a:pt x="2042769" y="131597"/>
                  </a:lnTo>
                  <a:lnTo>
                    <a:pt x="2040636" y="111379"/>
                  </a:lnTo>
                  <a:lnTo>
                    <a:pt x="2041220" y="101295"/>
                  </a:lnTo>
                  <a:lnTo>
                    <a:pt x="2067496" y="66535"/>
                  </a:lnTo>
                  <a:lnTo>
                    <a:pt x="2074926" y="65773"/>
                  </a:lnTo>
                  <a:lnTo>
                    <a:pt x="2089848" y="68630"/>
                  </a:lnTo>
                  <a:lnTo>
                    <a:pt x="2100529" y="77177"/>
                  </a:lnTo>
                  <a:lnTo>
                    <a:pt x="2106942" y="91427"/>
                  </a:lnTo>
                  <a:lnTo>
                    <a:pt x="2109089" y="111379"/>
                  </a:lnTo>
                  <a:lnTo>
                    <a:pt x="2109089" y="57277"/>
                  </a:lnTo>
                  <a:lnTo>
                    <a:pt x="2099475" y="52209"/>
                  </a:lnTo>
                  <a:lnTo>
                    <a:pt x="2087968" y="49060"/>
                  </a:lnTo>
                  <a:lnTo>
                    <a:pt x="2074926" y="48006"/>
                  </a:lnTo>
                  <a:lnTo>
                    <a:pt x="2062416" y="49110"/>
                  </a:lnTo>
                  <a:lnTo>
                    <a:pt x="2025624" y="74917"/>
                  </a:lnTo>
                  <a:lnTo>
                    <a:pt x="2016633" y="111379"/>
                  </a:lnTo>
                  <a:lnTo>
                    <a:pt x="2017585" y="125298"/>
                  </a:lnTo>
                  <a:lnTo>
                    <a:pt x="2040445" y="165595"/>
                  </a:lnTo>
                  <a:lnTo>
                    <a:pt x="2074926" y="175323"/>
                  </a:lnTo>
                  <a:lnTo>
                    <a:pt x="2087753" y="174244"/>
                  </a:lnTo>
                  <a:lnTo>
                    <a:pt x="2099068" y="171043"/>
                  </a:lnTo>
                  <a:lnTo>
                    <a:pt x="2109012" y="165696"/>
                  </a:lnTo>
                  <a:lnTo>
                    <a:pt x="2117598" y="158191"/>
                  </a:lnTo>
                  <a:lnTo>
                    <a:pt x="2118042" y="157568"/>
                  </a:lnTo>
                  <a:lnTo>
                    <a:pt x="2124430" y="148844"/>
                  </a:lnTo>
                  <a:lnTo>
                    <a:pt x="2129307" y="137934"/>
                  </a:lnTo>
                  <a:lnTo>
                    <a:pt x="2132241" y="125437"/>
                  </a:lnTo>
                  <a:lnTo>
                    <a:pt x="2133219" y="111379"/>
                  </a:lnTo>
                  <a:close/>
                </a:path>
                <a:path w="5579745" h="221615">
                  <a:moveTo>
                    <a:pt x="2262632" y="50304"/>
                  </a:moveTo>
                  <a:lnTo>
                    <a:pt x="2239772" y="50304"/>
                  </a:lnTo>
                  <a:lnTo>
                    <a:pt x="2239772" y="136474"/>
                  </a:lnTo>
                  <a:lnTo>
                    <a:pt x="2237740" y="141909"/>
                  </a:lnTo>
                  <a:lnTo>
                    <a:pt x="2233549" y="146685"/>
                  </a:lnTo>
                  <a:lnTo>
                    <a:pt x="2221103" y="154927"/>
                  </a:lnTo>
                  <a:lnTo>
                    <a:pt x="2214245" y="156997"/>
                  </a:lnTo>
                  <a:lnTo>
                    <a:pt x="2206625" y="156997"/>
                  </a:lnTo>
                  <a:lnTo>
                    <a:pt x="2195284" y="155232"/>
                  </a:lnTo>
                  <a:lnTo>
                    <a:pt x="2187194" y="149898"/>
                  </a:lnTo>
                  <a:lnTo>
                    <a:pt x="2182330" y="141020"/>
                  </a:lnTo>
                  <a:lnTo>
                    <a:pt x="2180717" y="128574"/>
                  </a:lnTo>
                  <a:lnTo>
                    <a:pt x="2180717" y="50304"/>
                  </a:lnTo>
                  <a:lnTo>
                    <a:pt x="2157857" y="50304"/>
                  </a:lnTo>
                  <a:lnTo>
                    <a:pt x="2157857" y="130860"/>
                  </a:lnTo>
                  <a:lnTo>
                    <a:pt x="2158568" y="140919"/>
                  </a:lnTo>
                  <a:lnTo>
                    <a:pt x="2182876" y="172440"/>
                  </a:lnTo>
                  <a:lnTo>
                    <a:pt x="2201545" y="175323"/>
                  </a:lnTo>
                  <a:lnTo>
                    <a:pt x="2208911" y="175323"/>
                  </a:lnTo>
                  <a:lnTo>
                    <a:pt x="2216531" y="173329"/>
                  </a:lnTo>
                  <a:lnTo>
                    <a:pt x="2232025" y="165303"/>
                  </a:lnTo>
                  <a:lnTo>
                    <a:pt x="2237105" y="160883"/>
                  </a:lnTo>
                  <a:lnTo>
                    <a:pt x="2239251" y="156997"/>
                  </a:lnTo>
                  <a:lnTo>
                    <a:pt x="2239772" y="156083"/>
                  </a:lnTo>
                  <a:lnTo>
                    <a:pt x="2239772" y="173037"/>
                  </a:lnTo>
                  <a:lnTo>
                    <a:pt x="2262632" y="173037"/>
                  </a:lnTo>
                  <a:lnTo>
                    <a:pt x="2262632" y="156083"/>
                  </a:lnTo>
                  <a:lnTo>
                    <a:pt x="2262632" y="50304"/>
                  </a:lnTo>
                  <a:close/>
                </a:path>
                <a:path w="5579745" h="221615">
                  <a:moveTo>
                    <a:pt x="2368931" y="131749"/>
                  </a:moveTo>
                  <a:lnTo>
                    <a:pt x="2340102" y="104279"/>
                  </a:lnTo>
                  <a:lnTo>
                    <a:pt x="2314448" y="93129"/>
                  </a:lnTo>
                  <a:lnTo>
                    <a:pt x="2309749" y="87160"/>
                  </a:lnTo>
                  <a:lnTo>
                    <a:pt x="2309749" y="75552"/>
                  </a:lnTo>
                  <a:lnTo>
                    <a:pt x="2311527" y="72453"/>
                  </a:lnTo>
                  <a:lnTo>
                    <a:pt x="2315337" y="70015"/>
                  </a:lnTo>
                  <a:lnTo>
                    <a:pt x="2319020" y="67564"/>
                  </a:lnTo>
                  <a:lnTo>
                    <a:pt x="2323592" y="66344"/>
                  </a:lnTo>
                  <a:lnTo>
                    <a:pt x="2329053" y="66344"/>
                  </a:lnTo>
                  <a:lnTo>
                    <a:pt x="2335898" y="66992"/>
                  </a:lnTo>
                  <a:lnTo>
                    <a:pt x="2342743" y="68935"/>
                  </a:lnTo>
                  <a:lnTo>
                    <a:pt x="2349563" y="72148"/>
                  </a:lnTo>
                  <a:lnTo>
                    <a:pt x="2356358" y="76657"/>
                  </a:lnTo>
                  <a:lnTo>
                    <a:pt x="2359660" y="66344"/>
                  </a:lnTo>
                  <a:lnTo>
                    <a:pt x="2327402" y="48006"/>
                  </a:lnTo>
                  <a:lnTo>
                    <a:pt x="2318512" y="48539"/>
                  </a:lnTo>
                  <a:lnTo>
                    <a:pt x="2286343" y="72961"/>
                  </a:lnTo>
                  <a:lnTo>
                    <a:pt x="2285619" y="80098"/>
                  </a:lnTo>
                  <a:lnTo>
                    <a:pt x="2285619" y="83997"/>
                  </a:lnTo>
                  <a:lnTo>
                    <a:pt x="2286254" y="87642"/>
                  </a:lnTo>
                  <a:lnTo>
                    <a:pt x="2287651" y="91046"/>
                  </a:lnTo>
                  <a:lnTo>
                    <a:pt x="2288921" y="94437"/>
                  </a:lnTo>
                  <a:lnTo>
                    <a:pt x="2324354" y="119176"/>
                  </a:lnTo>
                  <a:lnTo>
                    <a:pt x="2333333" y="123748"/>
                  </a:lnTo>
                  <a:lnTo>
                    <a:pt x="2339721" y="128752"/>
                  </a:lnTo>
                  <a:lnTo>
                    <a:pt x="2343531" y="134175"/>
                  </a:lnTo>
                  <a:lnTo>
                    <a:pt x="2344801" y="140030"/>
                  </a:lnTo>
                  <a:lnTo>
                    <a:pt x="2343480" y="147459"/>
                  </a:lnTo>
                  <a:lnTo>
                    <a:pt x="2339543" y="152768"/>
                  </a:lnTo>
                  <a:lnTo>
                    <a:pt x="2332952" y="155943"/>
                  </a:lnTo>
                  <a:lnTo>
                    <a:pt x="2323719" y="156997"/>
                  </a:lnTo>
                  <a:lnTo>
                    <a:pt x="2317356" y="156260"/>
                  </a:lnTo>
                  <a:lnTo>
                    <a:pt x="2310092" y="154025"/>
                  </a:lnTo>
                  <a:lnTo>
                    <a:pt x="2301925" y="150291"/>
                  </a:lnTo>
                  <a:lnTo>
                    <a:pt x="2292858" y="145072"/>
                  </a:lnTo>
                  <a:lnTo>
                    <a:pt x="2284857" y="165696"/>
                  </a:lnTo>
                  <a:lnTo>
                    <a:pt x="2293950" y="169913"/>
                  </a:lnTo>
                  <a:lnTo>
                    <a:pt x="2303348" y="172923"/>
                  </a:lnTo>
                  <a:lnTo>
                    <a:pt x="2313051" y="174726"/>
                  </a:lnTo>
                  <a:lnTo>
                    <a:pt x="2323084" y="175323"/>
                  </a:lnTo>
                  <a:lnTo>
                    <a:pt x="2333333" y="174726"/>
                  </a:lnTo>
                  <a:lnTo>
                    <a:pt x="2364524" y="156997"/>
                  </a:lnTo>
                  <a:lnTo>
                    <a:pt x="2365883" y="154863"/>
                  </a:lnTo>
                  <a:lnTo>
                    <a:pt x="2368169" y="147955"/>
                  </a:lnTo>
                  <a:lnTo>
                    <a:pt x="2368931" y="140144"/>
                  </a:lnTo>
                  <a:lnTo>
                    <a:pt x="2368931" y="131749"/>
                  </a:lnTo>
                  <a:close/>
                </a:path>
                <a:path w="5579745" h="221615">
                  <a:moveTo>
                    <a:pt x="2583434" y="173037"/>
                  </a:moveTo>
                  <a:lnTo>
                    <a:pt x="2569603" y="137629"/>
                  </a:lnTo>
                  <a:lnTo>
                    <a:pt x="2563025" y="120777"/>
                  </a:lnTo>
                  <a:lnTo>
                    <a:pt x="2537714" y="55918"/>
                  </a:lnTo>
                  <a:lnTo>
                    <a:pt x="2537714" y="120777"/>
                  </a:lnTo>
                  <a:lnTo>
                    <a:pt x="2485390" y="120777"/>
                  </a:lnTo>
                  <a:lnTo>
                    <a:pt x="2512695" y="46863"/>
                  </a:lnTo>
                  <a:lnTo>
                    <a:pt x="2537714" y="120777"/>
                  </a:lnTo>
                  <a:lnTo>
                    <a:pt x="2537714" y="55918"/>
                  </a:lnTo>
                  <a:lnTo>
                    <a:pt x="2534183" y="46863"/>
                  </a:lnTo>
                  <a:lnTo>
                    <a:pt x="2517013" y="2857"/>
                  </a:lnTo>
                  <a:lnTo>
                    <a:pt x="2510663" y="2857"/>
                  </a:lnTo>
                  <a:lnTo>
                    <a:pt x="2439035" y="173037"/>
                  </a:lnTo>
                  <a:lnTo>
                    <a:pt x="2465959" y="173037"/>
                  </a:lnTo>
                  <a:lnTo>
                    <a:pt x="2478913" y="137629"/>
                  </a:lnTo>
                  <a:lnTo>
                    <a:pt x="2544572" y="137629"/>
                  </a:lnTo>
                  <a:lnTo>
                    <a:pt x="2556637" y="173037"/>
                  </a:lnTo>
                  <a:lnTo>
                    <a:pt x="2583434" y="173037"/>
                  </a:lnTo>
                  <a:close/>
                </a:path>
                <a:path w="5579745" h="221615">
                  <a:moveTo>
                    <a:pt x="2756916" y="173037"/>
                  </a:moveTo>
                  <a:lnTo>
                    <a:pt x="2733992" y="65201"/>
                  </a:lnTo>
                  <a:lnTo>
                    <a:pt x="2721229" y="5156"/>
                  </a:lnTo>
                  <a:lnTo>
                    <a:pt x="2710434" y="5156"/>
                  </a:lnTo>
                  <a:lnTo>
                    <a:pt x="2671572" y="127660"/>
                  </a:lnTo>
                  <a:lnTo>
                    <a:pt x="2650198" y="65201"/>
                  </a:lnTo>
                  <a:lnTo>
                    <a:pt x="2629662" y="5156"/>
                  </a:lnTo>
                  <a:lnTo>
                    <a:pt x="2618740" y="5156"/>
                  </a:lnTo>
                  <a:lnTo>
                    <a:pt x="2585720" y="173037"/>
                  </a:lnTo>
                  <a:lnTo>
                    <a:pt x="2608580" y="173037"/>
                  </a:lnTo>
                  <a:lnTo>
                    <a:pt x="2629027" y="65201"/>
                  </a:lnTo>
                  <a:lnTo>
                    <a:pt x="2668651" y="175323"/>
                  </a:lnTo>
                  <a:lnTo>
                    <a:pt x="2674620" y="175323"/>
                  </a:lnTo>
                  <a:lnTo>
                    <a:pt x="2691269" y="127660"/>
                  </a:lnTo>
                  <a:lnTo>
                    <a:pt x="2713101" y="65201"/>
                  </a:lnTo>
                  <a:lnTo>
                    <a:pt x="2734056" y="173037"/>
                  </a:lnTo>
                  <a:lnTo>
                    <a:pt x="2756916" y="173037"/>
                  </a:lnTo>
                  <a:close/>
                </a:path>
                <a:path w="5579745" h="221615">
                  <a:moveTo>
                    <a:pt x="2930652" y="163982"/>
                  </a:moveTo>
                  <a:lnTo>
                    <a:pt x="2927210" y="156997"/>
                  </a:lnTo>
                  <a:lnTo>
                    <a:pt x="2921635" y="145643"/>
                  </a:lnTo>
                  <a:lnTo>
                    <a:pt x="2913748" y="150647"/>
                  </a:lnTo>
                  <a:lnTo>
                    <a:pt x="2905988" y="154178"/>
                  </a:lnTo>
                  <a:lnTo>
                    <a:pt x="2898279" y="156298"/>
                  </a:lnTo>
                  <a:lnTo>
                    <a:pt x="2890647" y="156997"/>
                  </a:lnTo>
                  <a:lnTo>
                    <a:pt x="2881198" y="156298"/>
                  </a:lnTo>
                  <a:lnTo>
                    <a:pt x="2851124" y="131864"/>
                  </a:lnTo>
                  <a:lnTo>
                    <a:pt x="2848356" y="112877"/>
                  </a:lnTo>
                  <a:lnTo>
                    <a:pt x="2849041" y="102628"/>
                  </a:lnTo>
                  <a:lnTo>
                    <a:pt x="2872168" y="69456"/>
                  </a:lnTo>
                  <a:lnTo>
                    <a:pt x="2888869" y="66344"/>
                  </a:lnTo>
                  <a:lnTo>
                    <a:pt x="2894584" y="66344"/>
                  </a:lnTo>
                  <a:lnTo>
                    <a:pt x="2900426" y="67335"/>
                  </a:lnTo>
                  <a:lnTo>
                    <a:pt x="2912237" y="71310"/>
                  </a:lnTo>
                  <a:lnTo>
                    <a:pt x="2916301" y="73418"/>
                  </a:lnTo>
                  <a:lnTo>
                    <a:pt x="2918587" y="75628"/>
                  </a:lnTo>
                  <a:lnTo>
                    <a:pt x="2925419" y="66344"/>
                  </a:lnTo>
                  <a:lnTo>
                    <a:pt x="2929890" y="60274"/>
                  </a:lnTo>
                  <a:lnTo>
                    <a:pt x="2926207" y="57442"/>
                  </a:lnTo>
                  <a:lnTo>
                    <a:pt x="2920492" y="54698"/>
                  </a:lnTo>
                  <a:lnTo>
                    <a:pt x="2904998" y="49352"/>
                  </a:lnTo>
                  <a:lnTo>
                    <a:pt x="2897759" y="48006"/>
                  </a:lnTo>
                  <a:lnTo>
                    <a:pt x="2891028" y="48006"/>
                  </a:lnTo>
                  <a:lnTo>
                    <a:pt x="2851886" y="58013"/>
                  </a:lnTo>
                  <a:lnTo>
                    <a:pt x="2825445" y="98933"/>
                  </a:lnTo>
                  <a:lnTo>
                    <a:pt x="2824353" y="112877"/>
                  </a:lnTo>
                  <a:lnTo>
                    <a:pt x="2825419" y="126517"/>
                  </a:lnTo>
                  <a:lnTo>
                    <a:pt x="2850654" y="165862"/>
                  </a:lnTo>
                  <a:lnTo>
                    <a:pt x="2885059" y="175323"/>
                  </a:lnTo>
                  <a:lnTo>
                    <a:pt x="2898102" y="174625"/>
                  </a:lnTo>
                  <a:lnTo>
                    <a:pt x="2910040" y="172491"/>
                  </a:lnTo>
                  <a:lnTo>
                    <a:pt x="2920873" y="168948"/>
                  </a:lnTo>
                  <a:lnTo>
                    <a:pt x="2930652" y="163982"/>
                  </a:lnTo>
                  <a:close/>
                </a:path>
                <a:path w="5579745" h="221615">
                  <a:moveTo>
                    <a:pt x="3058287" y="164325"/>
                  </a:moveTo>
                  <a:lnTo>
                    <a:pt x="3051556" y="160731"/>
                  </a:lnTo>
                  <a:lnTo>
                    <a:pt x="3050692" y="158940"/>
                  </a:lnTo>
                  <a:lnTo>
                    <a:pt x="3050311" y="158140"/>
                  </a:lnTo>
                  <a:lnTo>
                    <a:pt x="3048127" y="153555"/>
                  </a:lnTo>
                  <a:lnTo>
                    <a:pt x="3048127" y="110464"/>
                  </a:lnTo>
                  <a:lnTo>
                    <a:pt x="3048025" y="97282"/>
                  </a:lnTo>
                  <a:lnTo>
                    <a:pt x="3035427" y="60159"/>
                  </a:lnTo>
                  <a:lnTo>
                    <a:pt x="2994660" y="48006"/>
                  </a:lnTo>
                  <a:lnTo>
                    <a:pt x="2987675" y="48006"/>
                  </a:lnTo>
                  <a:lnTo>
                    <a:pt x="2980436" y="49212"/>
                  </a:lnTo>
                  <a:lnTo>
                    <a:pt x="2965069" y="54025"/>
                  </a:lnTo>
                  <a:lnTo>
                    <a:pt x="2959100" y="56908"/>
                  </a:lnTo>
                  <a:lnTo>
                    <a:pt x="2954782" y="60274"/>
                  </a:lnTo>
                  <a:lnTo>
                    <a:pt x="2964434" y="78498"/>
                  </a:lnTo>
                  <a:lnTo>
                    <a:pt x="2970784" y="73685"/>
                  </a:lnTo>
                  <a:lnTo>
                    <a:pt x="2978404" y="70243"/>
                  </a:lnTo>
                  <a:lnTo>
                    <a:pt x="2987256" y="68186"/>
                  </a:lnTo>
                  <a:lnTo>
                    <a:pt x="2997327" y="67487"/>
                  </a:lnTo>
                  <a:lnTo>
                    <a:pt x="3009557" y="69354"/>
                  </a:lnTo>
                  <a:lnTo>
                    <a:pt x="3018294" y="74942"/>
                  </a:lnTo>
                  <a:lnTo>
                    <a:pt x="3023514" y="84251"/>
                  </a:lnTo>
                  <a:lnTo>
                    <a:pt x="3025267" y="97282"/>
                  </a:lnTo>
                  <a:lnTo>
                    <a:pt x="3025267" y="112763"/>
                  </a:lnTo>
                  <a:lnTo>
                    <a:pt x="3025267" y="142443"/>
                  </a:lnTo>
                  <a:lnTo>
                    <a:pt x="3018332" y="149313"/>
                  </a:lnTo>
                  <a:lnTo>
                    <a:pt x="3010890" y="154216"/>
                  </a:lnTo>
                  <a:lnTo>
                    <a:pt x="3002953" y="157162"/>
                  </a:lnTo>
                  <a:lnTo>
                    <a:pt x="2994533" y="158140"/>
                  </a:lnTo>
                  <a:lnTo>
                    <a:pt x="2984195" y="156946"/>
                  </a:lnTo>
                  <a:lnTo>
                    <a:pt x="2976803" y="153365"/>
                  </a:lnTo>
                  <a:lnTo>
                    <a:pt x="2972384" y="147383"/>
                  </a:lnTo>
                  <a:lnTo>
                    <a:pt x="2970911" y="139001"/>
                  </a:lnTo>
                  <a:lnTo>
                    <a:pt x="2970911" y="131279"/>
                  </a:lnTo>
                  <a:lnTo>
                    <a:pt x="3010154" y="110464"/>
                  </a:lnTo>
                  <a:lnTo>
                    <a:pt x="3012948" y="110464"/>
                  </a:lnTo>
                  <a:lnTo>
                    <a:pt x="3018028" y="111226"/>
                  </a:lnTo>
                  <a:lnTo>
                    <a:pt x="3025267" y="112763"/>
                  </a:lnTo>
                  <a:lnTo>
                    <a:pt x="3025267" y="97282"/>
                  </a:lnTo>
                  <a:lnTo>
                    <a:pt x="3019171" y="95300"/>
                  </a:lnTo>
                  <a:lnTo>
                    <a:pt x="3013710" y="94310"/>
                  </a:lnTo>
                  <a:lnTo>
                    <a:pt x="3008884" y="94310"/>
                  </a:lnTo>
                  <a:lnTo>
                    <a:pt x="2965196" y="107200"/>
                  </a:lnTo>
                  <a:lnTo>
                    <a:pt x="2948051" y="138772"/>
                  </a:lnTo>
                  <a:lnTo>
                    <a:pt x="2948736" y="146253"/>
                  </a:lnTo>
                  <a:lnTo>
                    <a:pt x="2978099" y="174675"/>
                  </a:lnTo>
                  <a:lnTo>
                    <a:pt x="2985389" y="175323"/>
                  </a:lnTo>
                  <a:lnTo>
                    <a:pt x="2998647" y="174307"/>
                  </a:lnTo>
                  <a:lnTo>
                    <a:pt x="3010065" y="171234"/>
                  </a:lnTo>
                  <a:lnTo>
                    <a:pt x="3019653" y="166116"/>
                  </a:lnTo>
                  <a:lnTo>
                    <a:pt x="3027426" y="158940"/>
                  </a:lnTo>
                  <a:lnTo>
                    <a:pt x="3029458" y="164744"/>
                  </a:lnTo>
                  <a:lnTo>
                    <a:pt x="3032760" y="168910"/>
                  </a:lnTo>
                  <a:lnTo>
                    <a:pt x="3037332" y="171437"/>
                  </a:lnTo>
                  <a:lnTo>
                    <a:pt x="3042031" y="173951"/>
                  </a:lnTo>
                  <a:lnTo>
                    <a:pt x="3048889" y="175209"/>
                  </a:lnTo>
                  <a:lnTo>
                    <a:pt x="3058287" y="175209"/>
                  </a:lnTo>
                  <a:lnTo>
                    <a:pt x="3058287" y="164325"/>
                  </a:lnTo>
                  <a:close/>
                </a:path>
                <a:path w="5579745" h="221615">
                  <a:moveTo>
                    <a:pt x="3186303" y="97053"/>
                  </a:moveTo>
                  <a:lnTo>
                    <a:pt x="3183648" y="75603"/>
                  </a:lnTo>
                  <a:lnTo>
                    <a:pt x="3178860" y="66344"/>
                  </a:lnTo>
                  <a:lnTo>
                    <a:pt x="3178746" y="66116"/>
                  </a:lnTo>
                  <a:lnTo>
                    <a:pt x="3175724" y="60274"/>
                  </a:lnTo>
                  <a:lnTo>
                    <a:pt x="3162503" y="51079"/>
                  </a:lnTo>
                  <a:lnTo>
                    <a:pt x="3144012" y="48006"/>
                  </a:lnTo>
                  <a:lnTo>
                    <a:pt x="3132048" y="49149"/>
                  </a:lnTo>
                  <a:lnTo>
                    <a:pt x="3121914" y="52539"/>
                  </a:lnTo>
                  <a:lnTo>
                    <a:pt x="3113570" y="58204"/>
                  </a:lnTo>
                  <a:lnTo>
                    <a:pt x="3107055" y="66116"/>
                  </a:lnTo>
                  <a:lnTo>
                    <a:pt x="3099816" y="50304"/>
                  </a:lnTo>
                  <a:lnTo>
                    <a:pt x="3084195" y="50304"/>
                  </a:lnTo>
                  <a:lnTo>
                    <a:pt x="3084195" y="173037"/>
                  </a:lnTo>
                  <a:lnTo>
                    <a:pt x="3107055" y="173037"/>
                  </a:lnTo>
                  <a:lnTo>
                    <a:pt x="3107055" y="81813"/>
                  </a:lnTo>
                  <a:lnTo>
                    <a:pt x="3110103" y="77457"/>
                  </a:lnTo>
                  <a:lnTo>
                    <a:pt x="3114421" y="73799"/>
                  </a:lnTo>
                  <a:lnTo>
                    <a:pt x="3125851" y="67830"/>
                  </a:lnTo>
                  <a:lnTo>
                    <a:pt x="3131312" y="66344"/>
                  </a:lnTo>
                  <a:lnTo>
                    <a:pt x="3146171" y="66344"/>
                  </a:lnTo>
                  <a:lnTo>
                    <a:pt x="3163443" y="101638"/>
                  </a:lnTo>
                  <a:lnTo>
                    <a:pt x="3163443" y="173037"/>
                  </a:lnTo>
                  <a:lnTo>
                    <a:pt x="3186303" y="173037"/>
                  </a:lnTo>
                  <a:lnTo>
                    <a:pt x="3186303" y="97053"/>
                  </a:lnTo>
                  <a:close/>
                </a:path>
                <a:path w="5579745" h="221615">
                  <a:moveTo>
                    <a:pt x="3388233" y="109435"/>
                  </a:moveTo>
                  <a:lnTo>
                    <a:pt x="3387204" y="96723"/>
                  </a:lnTo>
                  <a:lnTo>
                    <a:pt x="3384131" y="85140"/>
                  </a:lnTo>
                  <a:lnTo>
                    <a:pt x="3379012" y="74714"/>
                  </a:lnTo>
                  <a:lnTo>
                    <a:pt x="3372548" y="66344"/>
                  </a:lnTo>
                  <a:lnTo>
                    <a:pt x="3371850" y="65430"/>
                  </a:lnTo>
                  <a:lnTo>
                    <a:pt x="3364763" y="59359"/>
                  </a:lnTo>
                  <a:lnTo>
                    <a:pt x="3364103" y="58801"/>
                  </a:lnTo>
                  <a:lnTo>
                    <a:pt x="3364103" y="110578"/>
                  </a:lnTo>
                  <a:lnTo>
                    <a:pt x="3363480" y="122237"/>
                  </a:lnTo>
                  <a:lnTo>
                    <a:pt x="3340646" y="154343"/>
                  </a:lnTo>
                  <a:lnTo>
                    <a:pt x="3320669" y="156997"/>
                  </a:lnTo>
                  <a:lnTo>
                    <a:pt x="3317621" y="156997"/>
                  </a:lnTo>
                  <a:lnTo>
                    <a:pt x="3313303" y="155600"/>
                  </a:lnTo>
                  <a:lnTo>
                    <a:pt x="3301873" y="150025"/>
                  </a:lnTo>
                  <a:lnTo>
                    <a:pt x="3299079" y="148018"/>
                  </a:lnTo>
                  <a:lnTo>
                    <a:pt x="3299079" y="75971"/>
                  </a:lnTo>
                  <a:lnTo>
                    <a:pt x="3300603" y="74142"/>
                  </a:lnTo>
                  <a:lnTo>
                    <a:pt x="3303905" y="72072"/>
                  </a:lnTo>
                  <a:lnTo>
                    <a:pt x="3313938" y="67487"/>
                  </a:lnTo>
                  <a:lnTo>
                    <a:pt x="3317748" y="66344"/>
                  </a:lnTo>
                  <a:lnTo>
                    <a:pt x="3320669" y="66344"/>
                  </a:lnTo>
                  <a:lnTo>
                    <a:pt x="3357562" y="84455"/>
                  </a:lnTo>
                  <a:lnTo>
                    <a:pt x="3364103" y="110578"/>
                  </a:lnTo>
                  <a:lnTo>
                    <a:pt x="3364103" y="58801"/>
                  </a:lnTo>
                  <a:lnTo>
                    <a:pt x="3362960" y="57823"/>
                  </a:lnTo>
                  <a:lnTo>
                    <a:pt x="3352850" y="52374"/>
                  </a:lnTo>
                  <a:lnTo>
                    <a:pt x="3341522" y="49098"/>
                  </a:lnTo>
                  <a:lnTo>
                    <a:pt x="3328924" y="48006"/>
                  </a:lnTo>
                  <a:lnTo>
                    <a:pt x="3323082" y="48006"/>
                  </a:lnTo>
                  <a:lnTo>
                    <a:pt x="3317240" y="49199"/>
                  </a:lnTo>
                  <a:lnTo>
                    <a:pt x="3305302" y="53936"/>
                  </a:lnTo>
                  <a:lnTo>
                    <a:pt x="3301238" y="56527"/>
                  </a:lnTo>
                  <a:lnTo>
                    <a:pt x="3299079" y="59359"/>
                  </a:lnTo>
                  <a:lnTo>
                    <a:pt x="3299079" y="0"/>
                  </a:lnTo>
                  <a:lnTo>
                    <a:pt x="3276219" y="0"/>
                  </a:lnTo>
                  <a:lnTo>
                    <a:pt x="3276219" y="175323"/>
                  </a:lnTo>
                  <a:lnTo>
                    <a:pt x="3287649" y="175323"/>
                  </a:lnTo>
                  <a:lnTo>
                    <a:pt x="3295650" y="164211"/>
                  </a:lnTo>
                  <a:lnTo>
                    <a:pt x="3298698" y="167271"/>
                  </a:lnTo>
                  <a:lnTo>
                    <a:pt x="3303270" y="169887"/>
                  </a:lnTo>
                  <a:lnTo>
                    <a:pt x="3314954" y="174244"/>
                  </a:lnTo>
                  <a:lnTo>
                    <a:pt x="3321050" y="175323"/>
                  </a:lnTo>
                  <a:lnTo>
                    <a:pt x="3327146" y="175323"/>
                  </a:lnTo>
                  <a:lnTo>
                    <a:pt x="3340443" y="174231"/>
                  </a:lnTo>
                  <a:lnTo>
                    <a:pt x="3352330" y="170929"/>
                  </a:lnTo>
                  <a:lnTo>
                    <a:pt x="3362769" y="165442"/>
                  </a:lnTo>
                  <a:lnTo>
                    <a:pt x="3364192" y="164211"/>
                  </a:lnTo>
                  <a:lnTo>
                    <a:pt x="3371723" y="157734"/>
                  </a:lnTo>
                  <a:lnTo>
                    <a:pt x="3372269" y="156997"/>
                  </a:lnTo>
                  <a:lnTo>
                    <a:pt x="3378962" y="148132"/>
                  </a:lnTo>
                  <a:lnTo>
                    <a:pt x="3384118" y="136867"/>
                  </a:lnTo>
                  <a:lnTo>
                    <a:pt x="3387204" y="123977"/>
                  </a:lnTo>
                  <a:lnTo>
                    <a:pt x="3388233" y="109435"/>
                  </a:lnTo>
                  <a:close/>
                </a:path>
                <a:path w="5579745" h="221615">
                  <a:moveTo>
                    <a:pt x="3516884" y="50304"/>
                  </a:moveTo>
                  <a:lnTo>
                    <a:pt x="3494024" y="50304"/>
                  </a:lnTo>
                  <a:lnTo>
                    <a:pt x="3494024" y="136474"/>
                  </a:lnTo>
                  <a:lnTo>
                    <a:pt x="3491992" y="141909"/>
                  </a:lnTo>
                  <a:lnTo>
                    <a:pt x="3487801" y="146685"/>
                  </a:lnTo>
                  <a:lnTo>
                    <a:pt x="3475355" y="154927"/>
                  </a:lnTo>
                  <a:lnTo>
                    <a:pt x="3468497" y="156997"/>
                  </a:lnTo>
                  <a:lnTo>
                    <a:pt x="3460877" y="156997"/>
                  </a:lnTo>
                  <a:lnTo>
                    <a:pt x="3449536" y="155232"/>
                  </a:lnTo>
                  <a:lnTo>
                    <a:pt x="3441446" y="149898"/>
                  </a:lnTo>
                  <a:lnTo>
                    <a:pt x="3436582" y="141020"/>
                  </a:lnTo>
                  <a:lnTo>
                    <a:pt x="3434969" y="128574"/>
                  </a:lnTo>
                  <a:lnTo>
                    <a:pt x="3434969" y="50304"/>
                  </a:lnTo>
                  <a:lnTo>
                    <a:pt x="3412109" y="50304"/>
                  </a:lnTo>
                  <a:lnTo>
                    <a:pt x="3412109" y="130860"/>
                  </a:lnTo>
                  <a:lnTo>
                    <a:pt x="3412820" y="140919"/>
                  </a:lnTo>
                  <a:lnTo>
                    <a:pt x="3437128" y="172440"/>
                  </a:lnTo>
                  <a:lnTo>
                    <a:pt x="3455797" y="175323"/>
                  </a:lnTo>
                  <a:lnTo>
                    <a:pt x="3463163" y="175323"/>
                  </a:lnTo>
                  <a:lnTo>
                    <a:pt x="3470783" y="173329"/>
                  </a:lnTo>
                  <a:lnTo>
                    <a:pt x="3486277" y="165303"/>
                  </a:lnTo>
                  <a:lnTo>
                    <a:pt x="3491357" y="160883"/>
                  </a:lnTo>
                  <a:lnTo>
                    <a:pt x="3493503" y="156997"/>
                  </a:lnTo>
                  <a:lnTo>
                    <a:pt x="3494024" y="156083"/>
                  </a:lnTo>
                  <a:lnTo>
                    <a:pt x="3494024" y="173037"/>
                  </a:lnTo>
                  <a:lnTo>
                    <a:pt x="3516884" y="173037"/>
                  </a:lnTo>
                  <a:lnTo>
                    <a:pt x="3516884" y="156083"/>
                  </a:lnTo>
                  <a:lnTo>
                    <a:pt x="3516884" y="50304"/>
                  </a:lnTo>
                  <a:close/>
                </a:path>
                <a:path w="5579745" h="221615">
                  <a:moveTo>
                    <a:pt x="3581400" y="50304"/>
                  </a:moveTo>
                  <a:lnTo>
                    <a:pt x="3540887" y="50304"/>
                  </a:lnTo>
                  <a:lnTo>
                    <a:pt x="3540887" y="68643"/>
                  </a:lnTo>
                  <a:lnTo>
                    <a:pt x="3558540" y="68643"/>
                  </a:lnTo>
                  <a:lnTo>
                    <a:pt x="3558540" y="173037"/>
                  </a:lnTo>
                  <a:lnTo>
                    <a:pt x="3581400" y="173037"/>
                  </a:lnTo>
                  <a:lnTo>
                    <a:pt x="3581400" y="50304"/>
                  </a:lnTo>
                  <a:close/>
                </a:path>
                <a:path w="5579745" h="221615">
                  <a:moveTo>
                    <a:pt x="3585210" y="21043"/>
                  </a:moveTo>
                  <a:lnTo>
                    <a:pt x="3585172" y="13550"/>
                  </a:lnTo>
                  <a:lnTo>
                    <a:pt x="3583940" y="10477"/>
                  </a:lnTo>
                  <a:lnTo>
                    <a:pt x="3578314" y="5194"/>
                  </a:lnTo>
                  <a:lnTo>
                    <a:pt x="3575050" y="3886"/>
                  </a:lnTo>
                  <a:lnTo>
                    <a:pt x="3567176" y="3886"/>
                  </a:lnTo>
                  <a:lnTo>
                    <a:pt x="3563721" y="5207"/>
                  </a:lnTo>
                  <a:lnTo>
                    <a:pt x="3561080" y="7785"/>
                  </a:lnTo>
                  <a:lnTo>
                    <a:pt x="3558286" y="10388"/>
                  </a:lnTo>
                  <a:lnTo>
                    <a:pt x="3557016" y="13550"/>
                  </a:lnTo>
                  <a:lnTo>
                    <a:pt x="3557016" y="21043"/>
                  </a:lnTo>
                  <a:lnTo>
                    <a:pt x="3558413" y="24231"/>
                  </a:lnTo>
                  <a:lnTo>
                    <a:pt x="3561080" y="26873"/>
                  </a:lnTo>
                  <a:lnTo>
                    <a:pt x="3563874" y="29502"/>
                  </a:lnTo>
                  <a:lnTo>
                    <a:pt x="3567176" y="30822"/>
                  </a:lnTo>
                  <a:lnTo>
                    <a:pt x="3575050" y="30822"/>
                  </a:lnTo>
                  <a:lnTo>
                    <a:pt x="3578352" y="29502"/>
                  </a:lnTo>
                  <a:lnTo>
                    <a:pt x="3583940" y="24231"/>
                  </a:lnTo>
                  <a:lnTo>
                    <a:pt x="3585210" y="21043"/>
                  </a:lnTo>
                  <a:close/>
                </a:path>
                <a:path w="5579745" h="221615">
                  <a:moveTo>
                    <a:pt x="3665347" y="155841"/>
                  </a:moveTo>
                  <a:lnTo>
                    <a:pt x="3658870" y="155841"/>
                  </a:lnTo>
                  <a:lnTo>
                    <a:pt x="3653663" y="153962"/>
                  </a:lnTo>
                  <a:lnTo>
                    <a:pt x="3645789" y="146392"/>
                  </a:lnTo>
                  <a:lnTo>
                    <a:pt x="3643757" y="141211"/>
                  </a:lnTo>
                  <a:lnTo>
                    <a:pt x="3643757" y="0"/>
                  </a:lnTo>
                  <a:lnTo>
                    <a:pt x="3620897" y="0"/>
                  </a:lnTo>
                  <a:lnTo>
                    <a:pt x="3620897" y="138315"/>
                  </a:lnTo>
                  <a:lnTo>
                    <a:pt x="3623678" y="154520"/>
                  </a:lnTo>
                  <a:lnTo>
                    <a:pt x="3632022" y="166077"/>
                  </a:lnTo>
                  <a:lnTo>
                    <a:pt x="3645916" y="173012"/>
                  </a:lnTo>
                  <a:lnTo>
                    <a:pt x="3665347" y="175323"/>
                  </a:lnTo>
                  <a:lnTo>
                    <a:pt x="3665347" y="155841"/>
                  </a:lnTo>
                  <a:close/>
                </a:path>
                <a:path w="5579745" h="221615">
                  <a:moveTo>
                    <a:pt x="3795268" y="0"/>
                  </a:moveTo>
                  <a:lnTo>
                    <a:pt x="3772408" y="0"/>
                  </a:lnTo>
                  <a:lnTo>
                    <a:pt x="3772408" y="56946"/>
                  </a:lnTo>
                  <a:lnTo>
                    <a:pt x="3772408" y="78727"/>
                  </a:lnTo>
                  <a:lnTo>
                    <a:pt x="3772408" y="146799"/>
                  </a:lnTo>
                  <a:lnTo>
                    <a:pt x="3771138" y="149237"/>
                  </a:lnTo>
                  <a:lnTo>
                    <a:pt x="3767963" y="151549"/>
                  </a:lnTo>
                  <a:lnTo>
                    <a:pt x="3757930" y="155905"/>
                  </a:lnTo>
                  <a:lnTo>
                    <a:pt x="3753485" y="156997"/>
                  </a:lnTo>
                  <a:lnTo>
                    <a:pt x="3749929" y="156997"/>
                  </a:lnTo>
                  <a:lnTo>
                    <a:pt x="3731425" y="154228"/>
                  </a:lnTo>
                  <a:lnTo>
                    <a:pt x="3718204" y="145910"/>
                  </a:lnTo>
                  <a:lnTo>
                    <a:pt x="3710279" y="132054"/>
                  </a:lnTo>
                  <a:lnTo>
                    <a:pt x="3707638" y="112649"/>
                  </a:lnTo>
                  <a:lnTo>
                    <a:pt x="3708323" y="103009"/>
                  </a:lnTo>
                  <a:lnTo>
                    <a:pt x="3732098" y="69621"/>
                  </a:lnTo>
                  <a:lnTo>
                    <a:pt x="3748786" y="66344"/>
                  </a:lnTo>
                  <a:lnTo>
                    <a:pt x="3755898" y="67119"/>
                  </a:lnTo>
                  <a:lnTo>
                    <a:pt x="3762210" y="69443"/>
                  </a:lnTo>
                  <a:lnTo>
                    <a:pt x="3767709" y="73317"/>
                  </a:lnTo>
                  <a:lnTo>
                    <a:pt x="3772408" y="78727"/>
                  </a:lnTo>
                  <a:lnTo>
                    <a:pt x="3772408" y="56946"/>
                  </a:lnTo>
                  <a:lnTo>
                    <a:pt x="3766642" y="53047"/>
                  </a:lnTo>
                  <a:lnTo>
                    <a:pt x="3759657" y="50253"/>
                  </a:lnTo>
                  <a:lnTo>
                    <a:pt x="3751453" y="48577"/>
                  </a:lnTo>
                  <a:lnTo>
                    <a:pt x="3742055" y="48006"/>
                  </a:lnTo>
                  <a:lnTo>
                    <a:pt x="3730523" y="49237"/>
                  </a:lnTo>
                  <a:lnTo>
                    <a:pt x="3693249" y="77838"/>
                  </a:lnTo>
                  <a:lnTo>
                    <a:pt x="3683508" y="114706"/>
                  </a:lnTo>
                  <a:lnTo>
                    <a:pt x="3684447" y="127774"/>
                  </a:lnTo>
                  <a:lnTo>
                    <a:pt x="3706584" y="165938"/>
                  </a:lnTo>
                  <a:lnTo>
                    <a:pt x="3737737" y="175209"/>
                  </a:lnTo>
                  <a:lnTo>
                    <a:pt x="3748468" y="174510"/>
                  </a:lnTo>
                  <a:lnTo>
                    <a:pt x="3757828" y="172377"/>
                  </a:lnTo>
                  <a:lnTo>
                    <a:pt x="3765804" y="168833"/>
                  </a:lnTo>
                  <a:lnTo>
                    <a:pt x="3772408" y="163868"/>
                  </a:lnTo>
                  <a:lnTo>
                    <a:pt x="3772408" y="172923"/>
                  </a:lnTo>
                  <a:lnTo>
                    <a:pt x="3795268" y="172923"/>
                  </a:lnTo>
                  <a:lnTo>
                    <a:pt x="3795268" y="163868"/>
                  </a:lnTo>
                  <a:lnTo>
                    <a:pt x="3795268" y="156997"/>
                  </a:lnTo>
                  <a:lnTo>
                    <a:pt x="3795268" y="66344"/>
                  </a:lnTo>
                  <a:lnTo>
                    <a:pt x="3795268" y="56946"/>
                  </a:lnTo>
                  <a:lnTo>
                    <a:pt x="3795268" y="0"/>
                  </a:lnTo>
                  <a:close/>
                </a:path>
                <a:path w="5579745" h="221615">
                  <a:moveTo>
                    <a:pt x="3988054" y="95910"/>
                  </a:moveTo>
                  <a:lnTo>
                    <a:pt x="3987330" y="85394"/>
                  </a:lnTo>
                  <a:lnTo>
                    <a:pt x="3985171" y="76034"/>
                  </a:lnTo>
                  <a:lnTo>
                    <a:pt x="3981564" y="67856"/>
                  </a:lnTo>
                  <a:lnTo>
                    <a:pt x="3980472" y="66344"/>
                  </a:lnTo>
                  <a:lnTo>
                    <a:pt x="3978656" y="63830"/>
                  </a:lnTo>
                  <a:lnTo>
                    <a:pt x="3944366" y="48006"/>
                  </a:lnTo>
                  <a:lnTo>
                    <a:pt x="3937127" y="48006"/>
                  </a:lnTo>
                  <a:lnTo>
                    <a:pt x="3930142" y="49517"/>
                  </a:lnTo>
                  <a:lnTo>
                    <a:pt x="3916680" y="55549"/>
                  </a:lnTo>
                  <a:lnTo>
                    <a:pt x="3911727" y="59321"/>
                  </a:lnTo>
                  <a:lnTo>
                    <a:pt x="3908679" y="63830"/>
                  </a:lnTo>
                  <a:lnTo>
                    <a:pt x="3908679" y="0"/>
                  </a:lnTo>
                  <a:lnTo>
                    <a:pt x="3885819" y="0"/>
                  </a:lnTo>
                  <a:lnTo>
                    <a:pt x="3885819" y="173037"/>
                  </a:lnTo>
                  <a:lnTo>
                    <a:pt x="3908679" y="173037"/>
                  </a:lnTo>
                  <a:lnTo>
                    <a:pt x="3908679" y="81813"/>
                  </a:lnTo>
                  <a:lnTo>
                    <a:pt x="3911600" y="77685"/>
                  </a:lnTo>
                  <a:lnTo>
                    <a:pt x="3915918" y="74079"/>
                  </a:lnTo>
                  <a:lnTo>
                    <a:pt x="3927094" y="67894"/>
                  </a:lnTo>
                  <a:lnTo>
                    <a:pt x="3932555" y="66344"/>
                  </a:lnTo>
                  <a:lnTo>
                    <a:pt x="3946779" y="66344"/>
                  </a:lnTo>
                  <a:lnTo>
                    <a:pt x="3953383" y="68986"/>
                  </a:lnTo>
                  <a:lnTo>
                    <a:pt x="3958082" y="74256"/>
                  </a:lnTo>
                  <a:lnTo>
                    <a:pt x="3962908" y="79527"/>
                  </a:lnTo>
                  <a:lnTo>
                    <a:pt x="3965194" y="86741"/>
                  </a:lnTo>
                  <a:lnTo>
                    <a:pt x="3965194" y="173037"/>
                  </a:lnTo>
                  <a:lnTo>
                    <a:pt x="3988054" y="173037"/>
                  </a:lnTo>
                  <a:lnTo>
                    <a:pt x="3988054" y="95910"/>
                  </a:lnTo>
                  <a:close/>
                </a:path>
                <a:path w="5579745" h="221615">
                  <a:moveTo>
                    <a:pt x="4125087" y="164325"/>
                  </a:moveTo>
                  <a:lnTo>
                    <a:pt x="4118356" y="160731"/>
                  </a:lnTo>
                  <a:lnTo>
                    <a:pt x="4117492" y="158940"/>
                  </a:lnTo>
                  <a:lnTo>
                    <a:pt x="4117111" y="158140"/>
                  </a:lnTo>
                  <a:lnTo>
                    <a:pt x="4114927" y="153555"/>
                  </a:lnTo>
                  <a:lnTo>
                    <a:pt x="4114927" y="110464"/>
                  </a:lnTo>
                  <a:lnTo>
                    <a:pt x="4114825" y="97282"/>
                  </a:lnTo>
                  <a:lnTo>
                    <a:pt x="4102227" y="60159"/>
                  </a:lnTo>
                  <a:lnTo>
                    <a:pt x="4061460" y="48006"/>
                  </a:lnTo>
                  <a:lnTo>
                    <a:pt x="4054475" y="48006"/>
                  </a:lnTo>
                  <a:lnTo>
                    <a:pt x="4047236" y="49212"/>
                  </a:lnTo>
                  <a:lnTo>
                    <a:pt x="4031869" y="54025"/>
                  </a:lnTo>
                  <a:lnTo>
                    <a:pt x="4025900" y="56908"/>
                  </a:lnTo>
                  <a:lnTo>
                    <a:pt x="4021582" y="60274"/>
                  </a:lnTo>
                  <a:lnTo>
                    <a:pt x="4031234" y="78498"/>
                  </a:lnTo>
                  <a:lnTo>
                    <a:pt x="4037584" y="73685"/>
                  </a:lnTo>
                  <a:lnTo>
                    <a:pt x="4045204" y="70243"/>
                  </a:lnTo>
                  <a:lnTo>
                    <a:pt x="4054056" y="68186"/>
                  </a:lnTo>
                  <a:lnTo>
                    <a:pt x="4064127" y="67487"/>
                  </a:lnTo>
                  <a:lnTo>
                    <a:pt x="4076357" y="69354"/>
                  </a:lnTo>
                  <a:lnTo>
                    <a:pt x="4085094" y="74942"/>
                  </a:lnTo>
                  <a:lnTo>
                    <a:pt x="4090314" y="84251"/>
                  </a:lnTo>
                  <a:lnTo>
                    <a:pt x="4092067" y="97282"/>
                  </a:lnTo>
                  <a:lnTo>
                    <a:pt x="4092067" y="112763"/>
                  </a:lnTo>
                  <a:lnTo>
                    <a:pt x="4092067" y="142443"/>
                  </a:lnTo>
                  <a:lnTo>
                    <a:pt x="4085132" y="149313"/>
                  </a:lnTo>
                  <a:lnTo>
                    <a:pt x="4077690" y="154216"/>
                  </a:lnTo>
                  <a:lnTo>
                    <a:pt x="4069753" y="157162"/>
                  </a:lnTo>
                  <a:lnTo>
                    <a:pt x="4061333" y="158140"/>
                  </a:lnTo>
                  <a:lnTo>
                    <a:pt x="4050995" y="156946"/>
                  </a:lnTo>
                  <a:lnTo>
                    <a:pt x="4043603" y="153365"/>
                  </a:lnTo>
                  <a:lnTo>
                    <a:pt x="4039184" y="147383"/>
                  </a:lnTo>
                  <a:lnTo>
                    <a:pt x="4037711" y="139001"/>
                  </a:lnTo>
                  <a:lnTo>
                    <a:pt x="4037711" y="131279"/>
                  </a:lnTo>
                  <a:lnTo>
                    <a:pt x="4076954" y="110464"/>
                  </a:lnTo>
                  <a:lnTo>
                    <a:pt x="4079748" y="110464"/>
                  </a:lnTo>
                  <a:lnTo>
                    <a:pt x="4084828" y="111226"/>
                  </a:lnTo>
                  <a:lnTo>
                    <a:pt x="4092067" y="112763"/>
                  </a:lnTo>
                  <a:lnTo>
                    <a:pt x="4092067" y="97282"/>
                  </a:lnTo>
                  <a:lnTo>
                    <a:pt x="4085971" y="95300"/>
                  </a:lnTo>
                  <a:lnTo>
                    <a:pt x="4080510" y="94310"/>
                  </a:lnTo>
                  <a:lnTo>
                    <a:pt x="4075684" y="94310"/>
                  </a:lnTo>
                  <a:lnTo>
                    <a:pt x="4031996" y="107200"/>
                  </a:lnTo>
                  <a:lnTo>
                    <a:pt x="4014851" y="138772"/>
                  </a:lnTo>
                  <a:lnTo>
                    <a:pt x="4015536" y="146253"/>
                  </a:lnTo>
                  <a:lnTo>
                    <a:pt x="4044899" y="174675"/>
                  </a:lnTo>
                  <a:lnTo>
                    <a:pt x="4052189" y="175323"/>
                  </a:lnTo>
                  <a:lnTo>
                    <a:pt x="4065447" y="174307"/>
                  </a:lnTo>
                  <a:lnTo>
                    <a:pt x="4076865" y="171234"/>
                  </a:lnTo>
                  <a:lnTo>
                    <a:pt x="4086453" y="166116"/>
                  </a:lnTo>
                  <a:lnTo>
                    <a:pt x="4094226" y="158940"/>
                  </a:lnTo>
                  <a:lnTo>
                    <a:pt x="4096258" y="164744"/>
                  </a:lnTo>
                  <a:lnTo>
                    <a:pt x="4099560" y="168910"/>
                  </a:lnTo>
                  <a:lnTo>
                    <a:pt x="4104132" y="171437"/>
                  </a:lnTo>
                  <a:lnTo>
                    <a:pt x="4108831" y="173951"/>
                  </a:lnTo>
                  <a:lnTo>
                    <a:pt x="4115689" y="175209"/>
                  </a:lnTo>
                  <a:lnTo>
                    <a:pt x="4125087" y="175209"/>
                  </a:lnTo>
                  <a:lnTo>
                    <a:pt x="4125087" y="164325"/>
                  </a:lnTo>
                  <a:close/>
                </a:path>
                <a:path w="5579745" h="221615">
                  <a:moveTo>
                    <a:pt x="4261485" y="109435"/>
                  </a:moveTo>
                  <a:lnTo>
                    <a:pt x="4260456" y="96723"/>
                  </a:lnTo>
                  <a:lnTo>
                    <a:pt x="4257383" y="85140"/>
                  </a:lnTo>
                  <a:lnTo>
                    <a:pt x="4252265" y="74714"/>
                  </a:lnTo>
                  <a:lnTo>
                    <a:pt x="4245800" y="66344"/>
                  </a:lnTo>
                  <a:lnTo>
                    <a:pt x="4245102" y="65430"/>
                  </a:lnTo>
                  <a:lnTo>
                    <a:pt x="4238015" y="59359"/>
                  </a:lnTo>
                  <a:lnTo>
                    <a:pt x="4237355" y="58801"/>
                  </a:lnTo>
                  <a:lnTo>
                    <a:pt x="4237355" y="110578"/>
                  </a:lnTo>
                  <a:lnTo>
                    <a:pt x="4236732" y="122237"/>
                  </a:lnTo>
                  <a:lnTo>
                    <a:pt x="4213898" y="154343"/>
                  </a:lnTo>
                  <a:lnTo>
                    <a:pt x="4193921" y="156997"/>
                  </a:lnTo>
                  <a:lnTo>
                    <a:pt x="4190873" y="156997"/>
                  </a:lnTo>
                  <a:lnTo>
                    <a:pt x="4186555" y="155600"/>
                  </a:lnTo>
                  <a:lnTo>
                    <a:pt x="4175125" y="150025"/>
                  </a:lnTo>
                  <a:lnTo>
                    <a:pt x="4172331" y="148018"/>
                  </a:lnTo>
                  <a:lnTo>
                    <a:pt x="4172331" y="75971"/>
                  </a:lnTo>
                  <a:lnTo>
                    <a:pt x="4173855" y="74142"/>
                  </a:lnTo>
                  <a:lnTo>
                    <a:pt x="4177157" y="72072"/>
                  </a:lnTo>
                  <a:lnTo>
                    <a:pt x="4187190" y="67487"/>
                  </a:lnTo>
                  <a:lnTo>
                    <a:pt x="4191000" y="66344"/>
                  </a:lnTo>
                  <a:lnTo>
                    <a:pt x="4193921" y="66344"/>
                  </a:lnTo>
                  <a:lnTo>
                    <a:pt x="4230814" y="84455"/>
                  </a:lnTo>
                  <a:lnTo>
                    <a:pt x="4237355" y="110578"/>
                  </a:lnTo>
                  <a:lnTo>
                    <a:pt x="4237355" y="58801"/>
                  </a:lnTo>
                  <a:lnTo>
                    <a:pt x="4236212" y="57823"/>
                  </a:lnTo>
                  <a:lnTo>
                    <a:pt x="4226115" y="52374"/>
                  </a:lnTo>
                  <a:lnTo>
                    <a:pt x="4214774" y="49098"/>
                  </a:lnTo>
                  <a:lnTo>
                    <a:pt x="4202176" y="48006"/>
                  </a:lnTo>
                  <a:lnTo>
                    <a:pt x="4196334" y="48006"/>
                  </a:lnTo>
                  <a:lnTo>
                    <a:pt x="4190492" y="49199"/>
                  </a:lnTo>
                  <a:lnTo>
                    <a:pt x="4178554" y="53936"/>
                  </a:lnTo>
                  <a:lnTo>
                    <a:pt x="4174490" y="56527"/>
                  </a:lnTo>
                  <a:lnTo>
                    <a:pt x="4172331" y="59359"/>
                  </a:lnTo>
                  <a:lnTo>
                    <a:pt x="4172331" y="0"/>
                  </a:lnTo>
                  <a:lnTo>
                    <a:pt x="4149471" y="0"/>
                  </a:lnTo>
                  <a:lnTo>
                    <a:pt x="4149471" y="175323"/>
                  </a:lnTo>
                  <a:lnTo>
                    <a:pt x="4160901" y="175323"/>
                  </a:lnTo>
                  <a:lnTo>
                    <a:pt x="4168902" y="164211"/>
                  </a:lnTo>
                  <a:lnTo>
                    <a:pt x="4171950" y="167271"/>
                  </a:lnTo>
                  <a:lnTo>
                    <a:pt x="4176522" y="169887"/>
                  </a:lnTo>
                  <a:lnTo>
                    <a:pt x="4188206" y="174244"/>
                  </a:lnTo>
                  <a:lnTo>
                    <a:pt x="4194302" y="175323"/>
                  </a:lnTo>
                  <a:lnTo>
                    <a:pt x="4200398" y="175323"/>
                  </a:lnTo>
                  <a:lnTo>
                    <a:pt x="4213695" y="174231"/>
                  </a:lnTo>
                  <a:lnTo>
                    <a:pt x="4225582" y="170929"/>
                  </a:lnTo>
                  <a:lnTo>
                    <a:pt x="4236021" y="165442"/>
                  </a:lnTo>
                  <a:lnTo>
                    <a:pt x="4237444" y="164211"/>
                  </a:lnTo>
                  <a:lnTo>
                    <a:pt x="4244975" y="157734"/>
                  </a:lnTo>
                  <a:lnTo>
                    <a:pt x="4245521" y="156997"/>
                  </a:lnTo>
                  <a:lnTo>
                    <a:pt x="4252214" y="148132"/>
                  </a:lnTo>
                  <a:lnTo>
                    <a:pt x="4257370" y="136867"/>
                  </a:lnTo>
                  <a:lnTo>
                    <a:pt x="4260456" y="123977"/>
                  </a:lnTo>
                  <a:lnTo>
                    <a:pt x="4261485" y="109435"/>
                  </a:lnTo>
                  <a:close/>
                </a:path>
                <a:path w="5579745" h="221615">
                  <a:moveTo>
                    <a:pt x="4320540" y="50304"/>
                  </a:moveTo>
                  <a:lnTo>
                    <a:pt x="4280027" y="50304"/>
                  </a:lnTo>
                  <a:lnTo>
                    <a:pt x="4280027" y="68643"/>
                  </a:lnTo>
                  <a:lnTo>
                    <a:pt x="4297680" y="68643"/>
                  </a:lnTo>
                  <a:lnTo>
                    <a:pt x="4297680" y="173037"/>
                  </a:lnTo>
                  <a:lnTo>
                    <a:pt x="4320540" y="173037"/>
                  </a:lnTo>
                  <a:lnTo>
                    <a:pt x="4320540" y="50304"/>
                  </a:lnTo>
                  <a:close/>
                </a:path>
                <a:path w="5579745" h="221615">
                  <a:moveTo>
                    <a:pt x="4324350" y="21043"/>
                  </a:moveTo>
                  <a:lnTo>
                    <a:pt x="4324312" y="13550"/>
                  </a:lnTo>
                  <a:lnTo>
                    <a:pt x="4323080" y="10477"/>
                  </a:lnTo>
                  <a:lnTo>
                    <a:pt x="4317454" y="5194"/>
                  </a:lnTo>
                  <a:lnTo>
                    <a:pt x="4314190" y="3886"/>
                  </a:lnTo>
                  <a:lnTo>
                    <a:pt x="4306316" y="3886"/>
                  </a:lnTo>
                  <a:lnTo>
                    <a:pt x="4302861" y="5207"/>
                  </a:lnTo>
                  <a:lnTo>
                    <a:pt x="4300220" y="7785"/>
                  </a:lnTo>
                  <a:lnTo>
                    <a:pt x="4297426" y="10388"/>
                  </a:lnTo>
                  <a:lnTo>
                    <a:pt x="4296156" y="13550"/>
                  </a:lnTo>
                  <a:lnTo>
                    <a:pt x="4296156" y="21043"/>
                  </a:lnTo>
                  <a:lnTo>
                    <a:pt x="4297553" y="24231"/>
                  </a:lnTo>
                  <a:lnTo>
                    <a:pt x="4300220" y="26873"/>
                  </a:lnTo>
                  <a:lnTo>
                    <a:pt x="4303014" y="29502"/>
                  </a:lnTo>
                  <a:lnTo>
                    <a:pt x="4306316" y="30822"/>
                  </a:lnTo>
                  <a:lnTo>
                    <a:pt x="4314190" y="30822"/>
                  </a:lnTo>
                  <a:lnTo>
                    <a:pt x="4317492" y="29502"/>
                  </a:lnTo>
                  <a:lnTo>
                    <a:pt x="4323080" y="24231"/>
                  </a:lnTo>
                  <a:lnTo>
                    <a:pt x="4324350" y="21043"/>
                  </a:lnTo>
                  <a:close/>
                </a:path>
                <a:path w="5579745" h="221615">
                  <a:moveTo>
                    <a:pt x="4433951" y="171894"/>
                  </a:moveTo>
                  <a:lnTo>
                    <a:pt x="4431271" y="156997"/>
                  </a:lnTo>
                  <a:lnTo>
                    <a:pt x="4430522" y="152755"/>
                  </a:lnTo>
                  <a:lnTo>
                    <a:pt x="4424299" y="155575"/>
                  </a:lnTo>
                  <a:lnTo>
                    <a:pt x="4418203" y="156997"/>
                  </a:lnTo>
                  <a:lnTo>
                    <a:pt x="4404233" y="156997"/>
                  </a:lnTo>
                  <a:lnTo>
                    <a:pt x="4398391" y="154813"/>
                  </a:lnTo>
                  <a:lnTo>
                    <a:pt x="4394708" y="150456"/>
                  </a:lnTo>
                  <a:lnTo>
                    <a:pt x="4391152" y="146100"/>
                  </a:lnTo>
                  <a:lnTo>
                    <a:pt x="4389247" y="138772"/>
                  </a:lnTo>
                  <a:lnTo>
                    <a:pt x="4389247" y="67487"/>
                  </a:lnTo>
                  <a:lnTo>
                    <a:pt x="4424680" y="67487"/>
                  </a:lnTo>
                  <a:lnTo>
                    <a:pt x="4424680" y="50304"/>
                  </a:lnTo>
                  <a:lnTo>
                    <a:pt x="4389247" y="50304"/>
                  </a:lnTo>
                  <a:lnTo>
                    <a:pt x="4389247" y="16268"/>
                  </a:lnTo>
                  <a:lnTo>
                    <a:pt x="4366387" y="24638"/>
                  </a:lnTo>
                  <a:lnTo>
                    <a:pt x="4366387" y="50304"/>
                  </a:lnTo>
                  <a:lnTo>
                    <a:pt x="4351528" y="50304"/>
                  </a:lnTo>
                  <a:lnTo>
                    <a:pt x="4351528" y="67487"/>
                  </a:lnTo>
                  <a:lnTo>
                    <a:pt x="4366387" y="67487"/>
                  </a:lnTo>
                  <a:lnTo>
                    <a:pt x="4366387" y="137172"/>
                  </a:lnTo>
                  <a:lnTo>
                    <a:pt x="4367047" y="145072"/>
                  </a:lnTo>
                  <a:lnTo>
                    <a:pt x="4395394" y="174650"/>
                  </a:lnTo>
                  <a:lnTo>
                    <a:pt x="4402709" y="175323"/>
                  </a:lnTo>
                  <a:lnTo>
                    <a:pt x="4411065" y="175120"/>
                  </a:lnTo>
                  <a:lnTo>
                    <a:pt x="4419041" y="174472"/>
                  </a:lnTo>
                  <a:lnTo>
                    <a:pt x="4426648" y="173405"/>
                  </a:lnTo>
                  <a:lnTo>
                    <a:pt x="4433951" y="171894"/>
                  </a:lnTo>
                  <a:close/>
                </a:path>
                <a:path w="5579745" h="221615">
                  <a:moveTo>
                    <a:pt x="4560951" y="164325"/>
                  </a:moveTo>
                  <a:lnTo>
                    <a:pt x="4554220" y="160731"/>
                  </a:lnTo>
                  <a:lnTo>
                    <a:pt x="4553356" y="158940"/>
                  </a:lnTo>
                  <a:lnTo>
                    <a:pt x="4552975" y="158140"/>
                  </a:lnTo>
                  <a:lnTo>
                    <a:pt x="4550791" y="153555"/>
                  </a:lnTo>
                  <a:lnTo>
                    <a:pt x="4550791" y="110464"/>
                  </a:lnTo>
                  <a:lnTo>
                    <a:pt x="4550689" y="97282"/>
                  </a:lnTo>
                  <a:lnTo>
                    <a:pt x="4538091" y="60159"/>
                  </a:lnTo>
                  <a:lnTo>
                    <a:pt x="4497324" y="48006"/>
                  </a:lnTo>
                  <a:lnTo>
                    <a:pt x="4490339" y="48006"/>
                  </a:lnTo>
                  <a:lnTo>
                    <a:pt x="4483100" y="49212"/>
                  </a:lnTo>
                  <a:lnTo>
                    <a:pt x="4467733" y="54025"/>
                  </a:lnTo>
                  <a:lnTo>
                    <a:pt x="4461764" y="56908"/>
                  </a:lnTo>
                  <a:lnTo>
                    <a:pt x="4457446" y="60274"/>
                  </a:lnTo>
                  <a:lnTo>
                    <a:pt x="4467098" y="78498"/>
                  </a:lnTo>
                  <a:lnTo>
                    <a:pt x="4473448" y="73685"/>
                  </a:lnTo>
                  <a:lnTo>
                    <a:pt x="4481068" y="70243"/>
                  </a:lnTo>
                  <a:lnTo>
                    <a:pt x="4489920" y="68186"/>
                  </a:lnTo>
                  <a:lnTo>
                    <a:pt x="4499991" y="67487"/>
                  </a:lnTo>
                  <a:lnTo>
                    <a:pt x="4512221" y="69354"/>
                  </a:lnTo>
                  <a:lnTo>
                    <a:pt x="4520958" y="74942"/>
                  </a:lnTo>
                  <a:lnTo>
                    <a:pt x="4526178" y="84251"/>
                  </a:lnTo>
                  <a:lnTo>
                    <a:pt x="4527931" y="97282"/>
                  </a:lnTo>
                  <a:lnTo>
                    <a:pt x="4527931" y="112763"/>
                  </a:lnTo>
                  <a:lnTo>
                    <a:pt x="4527931" y="142443"/>
                  </a:lnTo>
                  <a:lnTo>
                    <a:pt x="4520997" y="149313"/>
                  </a:lnTo>
                  <a:lnTo>
                    <a:pt x="4513554" y="154216"/>
                  </a:lnTo>
                  <a:lnTo>
                    <a:pt x="4505617" y="157162"/>
                  </a:lnTo>
                  <a:lnTo>
                    <a:pt x="4497197" y="158140"/>
                  </a:lnTo>
                  <a:lnTo>
                    <a:pt x="4486859" y="156946"/>
                  </a:lnTo>
                  <a:lnTo>
                    <a:pt x="4479480" y="153365"/>
                  </a:lnTo>
                  <a:lnTo>
                    <a:pt x="4475048" y="147383"/>
                  </a:lnTo>
                  <a:lnTo>
                    <a:pt x="4473575" y="139001"/>
                  </a:lnTo>
                  <a:lnTo>
                    <a:pt x="4473575" y="131279"/>
                  </a:lnTo>
                  <a:lnTo>
                    <a:pt x="4512818" y="110464"/>
                  </a:lnTo>
                  <a:lnTo>
                    <a:pt x="4515612" y="110464"/>
                  </a:lnTo>
                  <a:lnTo>
                    <a:pt x="4520692" y="111226"/>
                  </a:lnTo>
                  <a:lnTo>
                    <a:pt x="4527931" y="112763"/>
                  </a:lnTo>
                  <a:lnTo>
                    <a:pt x="4527931" y="97282"/>
                  </a:lnTo>
                  <a:lnTo>
                    <a:pt x="4521835" y="95300"/>
                  </a:lnTo>
                  <a:lnTo>
                    <a:pt x="4516374" y="94310"/>
                  </a:lnTo>
                  <a:lnTo>
                    <a:pt x="4511548" y="94310"/>
                  </a:lnTo>
                  <a:lnTo>
                    <a:pt x="4467860" y="107200"/>
                  </a:lnTo>
                  <a:lnTo>
                    <a:pt x="4450715" y="138772"/>
                  </a:lnTo>
                  <a:lnTo>
                    <a:pt x="4451401" y="146253"/>
                  </a:lnTo>
                  <a:lnTo>
                    <a:pt x="4480763" y="174675"/>
                  </a:lnTo>
                  <a:lnTo>
                    <a:pt x="4488053" y="175323"/>
                  </a:lnTo>
                  <a:lnTo>
                    <a:pt x="4501312" y="174307"/>
                  </a:lnTo>
                  <a:lnTo>
                    <a:pt x="4512729" y="171234"/>
                  </a:lnTo>
                  <a:lnTo>
                    <a:pt x="4522317" y="166116"/>
                  </a:lnTo>
                  <a:lnTo>
                    <a:pt x="4530090" y="158940"/>
                  </a:lnTo>
                  <a:lnTo>
                    <a:pt x="4532122" y="164744"/>
                  </a:lnTo>
                  <a:lnTo>
                    <a:pt x="4535424" y="168910"/>
                  </a:lnTo>
                  <a:lnTo>
                    <a:pt x="4539996" y="171437"/>
                  </a:lnTo>
                  <a:lnTo>
                    <a:pt x="4544695" y="173951"/>
                  </a:lnTo>
                  <a:lnTo>
                    <a:pt x="4551553" y="175209"/>
                  </a:lnTo>
                  <a:lnTo>
                    <a:pt x="4560951" y="175209"/>
                  </a:lnTo>
                  <a:lnTo>
                    <a:pt x="4560951" y="164325"/>
                  </a:lnTo>
                  <a:close/>
                </a:path>
                <a:path w="5579745" h="221615">
                  <a:moveTo>
                    <a:pt x="4662551" y="171894"/>
                  </a:moveTo>
                  <a:lnTo>
                    <a:pt x="4659871" y="156997"/>
                  </a:lnTo>
                  <a:lnTo>
                    <a:pt x="4659122" y="152755"/>
                  </a:lnTo>
                  <a:lnTo>
                    <a:pt x="4652899" y="155575"/>
                  </a:lnTo>
                  <a:lnTo>
                    <a:pt x="4646803" y="156997"/>
                  </a:lnTo>
                  <a:lnTo>
                    <a:pt x="4632833" y="156997"/>
                  </a:lnTo>
                  <a:lnTo>
                    <a:pt x="4626991" y="154813"/>
                  </a:lnTo>
                  <a:lnTo>
                    <a:pt x="4623308" y="150456"/>
                  </a:lnTo>
                  <a:lnTo>
                    <a:pt x="4619752" y="146100"/>
                  </a:lnTo>
                  <a:lnTo>
                    <a:pt x="4617847" y="138772"/>
                  </a:lnTo>
                  <a:lnTo>
                    <a:pt x="4617847" y="67487"/>
                  </a:lnTo>
                  <a:lnTo>
                    <a:pt x="4653280" y="67487"/>
                  </a:lnTo>
                  <a:lnTo>
                    <a:pt x="4653280" y="50304"/>
                  </a:lnTo>
                  <a:lnTo>
                    <a:pt x="4617847" y="50304"/>
                  </a:lnTo>
                  <a:lnTo>
                    <a:pt x="4617847" y="16268"/>
                  </a:lnTo>
                  <a:lnTo>
                    <a:pt x="4594987" y="24638"/>
                  </a:lnTo>
                  <a:lnTo>
                    <a:pt x="4594987" y="50304"/>
                  </a:lnTo>
                  <a:lnTo>
                    <a:pt x="4580128" y="50304"/>
                  </a:lnTo>
                  <a:lnTo>
                    <a:pt x="4580128" y="67487"/>
                  </a:lnTo>
                  <a:lnTo>
                    <a:pt x="4594987" y="67487"/>
                  </a:lnTo>
                  <a:lnTo>
                    <a:pt x="4594987" y="137172"/>
                  </a:lnTo>
                  <a:lnTo>
                    <a:pt x="4595647" y="145072"/>
                  </a:lnTo>
                  <a:lnTo>
                    <a:pt x="4623994" y="174650"/>
                  </a:lnTo>
                  <a:lnTo>
                    <a:pt x="4631309" y="175323"/>
                  </a:lnTo>
                  <a:lnTo>
                    <a:pt x="4639665" y="175120"/>
                  </a:lnTo>
                  <a:lnTo>
                    <a:pt x="4647641" y="174472"/>
                  </a:lnTo>
                  <a:lnTo>
                    <a:pt x="4655248" y="173405"/>
                  </a:lnTo>
                  <a:lnTo>
                    <a:pt x="4662551" y="171894"/>
                  </a:lnTo>
                  <a:close/>
                </a:path>
                <a:path w="5579745" h="221615">
                  <a:moveTo>
                    <a:pt x="4760087" y="131749"/>
                  </a:moveTo>
                  <a:lnTo>
                    <a:pt x="4731258" y="104279"/>
                  </a:lnTo>
                  <a:lnTo>
                    <a:pt x="4705604" y="93129"/>
                  </a:lnTo>
                  <a:lnTo>
                    <a:pt x="4700905" y="87160"/>
                  </a:lnTo>
                  <a:lnTo>
                    <a:pt x="4700905" y="75552"/>
                  </a:lnTo>
                  <a:lnTo>
                    <a:pt x="4702683" y="72453"/>
                  </a:lnTo>
                  <a:lnTo>
                    <a:pt x="4706493" y="70015"/>
                  </a:lnTo>
                  <a:lnTo>
                    <a:pt x="4710176" y="67564"/>
                  </a:lnTo>
                  <a:lnTo>
                    <a:pt x="4714748" y="66344"/>
                  </a:lnTo>
                  <a:lnTo>
                    <a:pt x="4720209" y="66344"/>
                  </a:lnTo>
                  <a:lnTo>
                    <a:pt x="4727054" y="66992"/>
                  </a:lnTo>
                  <a:lnTo>
                    <a:pt x="4733899" y="68935"/>
                  </a:lnTo>
                  <a:lnTo>
                    <a:pt x="4740719" y="72148"/>
                  </a:lnTo>
                  <a:lnTo>
                    <a:pt x="4747514" y="76657"/>
                  </a:lnTo>
                  <a:lnTo>
                    <a:pt x="4750816" y="66344"/>
                  </a:lnTo>
                  <a:lnTo>
                    <a:pt x="4718558" y="48006"/>
                  </a:lnTo>
                  <a:lnTo>
                    <a:pt x="4709668" y="48539"/>
                  </a:lnTo>
                  <a:lnTo>
                    <a:pt x="4677499" y="72961"/>
                  </a:lnTo>
                  <a:lnTo>
                    <a:pt x="4676775" y="80098"/>
                  </a:lnTo>
                  <a:lnTo>
                    <a:pt x="4676775" y="83997"/>
                  </a:lnTo>
                  <a:lnTo>
                    <a:pt x="4677410" y="87642"/>
                  </a:lnTo>
                  <a:lnTo>
                    <a:pt x="4678807" y="91046"/>
                  </a:lnTo>
                  <a:lnTo>
                    <a:pt x="4680077" y="94437"/>
                  </a:lnTo>
                  <a:lnTo>
                    <a:pt x="4715510" y="119176"/>
                  </a:lnTo>
                  <a:lnTo>
                    <a:pt x="4724489" y="123748"/>
                  </a:lnTo>
                  <a:lnTo>
                    <a:pt x="4730864" y="128752"/>
                  </a:lnTo>
                  <a:lnTo>
                    <a:pt x="4734687" y="134175"/>
                  </a:lnTo>
                  <a:lnTo>
                    <a:pt x="4735957" y="140030"/>
                  </a:lnTo>
                  <a:lnTo>
                    <a:pt x="4734636" y="147459"/>
                  </a:lnTo>
                  <a:lnTo>
                    <a:pt x="4730699" y="152768"/>
                  </a:lnTo>
                  <a:lnTo>
                    <a:pt x="4724108" y="155943"/>
                  </a:lnTo>
                  <a:lnTo>
                    <a:pt x="4714875" y="156997"/>
                  </a:lnTo>
                  <a:lnTo>
                    <a:pt x="4708512" y="156260"/>
                  </a:lnTo>
                  <a:lnTo>
                    <a:pt x="4701248" y="154025"/>
                  </a:lnTo>
                  <a:lnTo>
                    <a:pt x="4693082" y="150291"/>
                  </a:lnTo>
                  <a:lnTo>
                    <a:pt x="4684014" y="145072"/>
                  </a:lnTo>
                  <a:lnTo>
                    <a:pt x="4676013" y="165696"/>
                  </a:lnTo>
                  <a:lnTo>
                    <a:pt x="4685106" y="169913"/>
                  </a:lnTo>
                  <a:lnTo>
                    <a:pt x="4694504" y="172923"/>
                  </a:lnTo>
                  <a:lnTo>
                    <a:pt x="4704207" y="174726"/>
                  </a:lnTo>
                  <a:lnTo>
                    <a:pt x="4714240" y="175323"/>
                  </a:lnTo>
                  <a:lnTo>
                    <a:pt x="4724489" y="174726"/>
                  </a:lnTo>
                  <a:lnTo>
                    <a:pt x="4755680" y="156997"/>
                  </a:lnTo>
                  <a:lnTo>
                    <a:pt x="4757039" y="154863"/>
                  </a:lnTo>
                  <a:lnTo>
                    <a:pt x="4759325" y="147955"/>
                  </a:lnTo>
                  <a:lnTo>
                    <a:pt x="4760087" y="140144"/>
                  </a:lnTo>
                  <a:lnTo>
                    <a:pt x="4760087" y="131749"/>
                  </a:lnTo>
                  <a:close/>
                </a:path>
                <a:path w="5579745" h="221615">
                  <a:moveTo>
                    <a:pt x="4829175" y="154736"/>
                  </a:moveTo>
                  <a:lnTo>
                    <a:pt x="4827397" y="150456"/>
                  </a:lnTo>
                  <a:lnTo>
                    <a:pt x="4823968" y="146799"/>
                  </a:lnTo>
                  <a:lnTo>
                    <a:pt x="4820412" y="143129"/>
                  </a:lnTo>
                  <a:lnTo>
                    <a:pt x="4816475" y="141287"/>
                  </a:lnTo>
                  <a:lnTo>
                    <a:pt x="4807077" y="141287"/>
                  </a:lnTo>
                  <a:lnTo>
                    <a:pt x="4803013" y="142608"/>
                  </a:lnTo>
                  <a:lnTo>
                    <a:pt x="4796409" y="147878"/>
                  </a:lnTo>
                  <a:lnTo>
                    <a:pt x="4794758" y="151231"/>
                  </a:lnTo>
                  <a:lnTo>
                    <a:pt x="4794758" y="161163"/>
                  </a:lnTo>
                  <a:lnTo>
                    <a:pt x="4798187" y="165658"/>
                  </a:lnTo>
                  <a:lnTo>
                    <a:pt x="4805045" y="168795"/>
                  </a:lnTo>
                  <a:lnTo>
                    <a:pt x="4807458" y="172161"/>
                  </a:lnTo>
                  <a:lnTo>
                    <a:pt x="4808728" y="175514"/>
                  </a:lnTo>
                  <a:lnTo>
                    <a:pt x="4808728" y="178879"/>
                  </a:lnTo>
                  <a:lnTo>
                    <a:pt x="4807432" y="184861"/>
                  </a:lnTo>
                  <a:lnTo>
                    <a:pt x="4803559" y="191439"/>
                  </a:lnTo>
                  <a:lnTo>
                    <a:pt x="4797095" y="198615"/>
                  </a:lnTo>
                  <a:lnTo>
                    <a:pt x="4788027" y="206387"/>
                  </a:lnTo>
                  <a:lnTo>
                    <a:pt x="4794123" y="214630"/>
                  </a:lnTo>
                  <a:lnTo>
                    <a:pt x="4822444" y="187071"/>
                  </a:lnTo>
                  <a:lnTo>
                    <a:pt x="4829086" y="161163"/>
                  </a:lnTo>
                  <a:lnTo>
                    <a:pt x="4829175" y="154736"/>
                  </a:lnTo>
                  <a:close/>
                </a:path>
                <a:path w="5579745" h="221615">
                  <a:moveTo>
                    <a:pt x="5010785" y="50076"/>
                  </a:moveTo>
                  <a:lnTo>
                    <a:pt x="5003165" y="48704"/>
                  </a:lnTo>
                  <a:lnTo>
                    <a:pt x="4997196" y="48006"/>
                  </a:lnTo>
                  <a:lnTo>
                    <a:pt x="4993132" y="48006"/>
                  </a:lnTo>
                  <a:lnTo>
                    <a:pt x="4981524" y="49377"/>
                  </a:lnTo>
                  <a:lnTo>
                    <a:pt x="4971478" y="53492"/>
                  </a:lnTo>
                  <a:lnTo>
                    <a:pt x="4962944" y="60325"/>
                  </a:lnTo>
                  <a:lnTo>
                    <a:pt x="4955921" y="69900"/>
                  </a:lnTo>
                  <a:lnTo>
                    <a:pt x="4955921" y="50304"/>
                  </a:lnTo>
                  <a:lnTo>
                    <a:pt x="4933061" y="50304"/>
                  </a:lnTo>
                  <a:lnTo>
                    <a:pt x="4933061" y="173037"/>
                  </a:lnTo>
                  <a:lnTo>
                    <a:pt x="4955921" y="173037"/>
                  </a:lnTo>
                  <a:lnTo>
                    <a:pt x="4955921" y="102679"/>
                  </a:lnTo>
                  <a:lnTo>
                    <a:pt x="4956492" y="95453"/>
                  </a:lnTo>
                  <a:lnTo>
                    <a:pt x="4978146" y="66344"/>
                  </a:lnTo>
                  <a:lnTo>
                    <a:pt x="4991354" y="66344"/>
                  </a:lnTo>
                  <a:lnTo>
                    <a:pt x="4996307" y="67983"/>
                  </a:lnTo>
                  <a:lnTo>
                    <a:pt x="5001260" y="71272"/>
                  </a:lnTo>
                  <a:lnTo>
                    <a:pt x="5003470" y="66344"/>
                  </a:lnTo>
                  <a:lnTo>
                    <a:pt x="5010785" y="50076"/>
                  </a:lnTo>
                  <a:close/>
                </a:path>
                <a:path w="5579745" h="221615">
                  <a:moveTo>
                    <a:pt x="5137658" y="100495"/>
                  </a:moveTo>
                  <a:lnTo>
                    <a:pt x="5125491" y="66344"/>
                  </a:lnTo>
                  <a:lnTo>
                    <a:pt x="5122418" y="62788"/>
                  </a:lnTo>
                  <a:lnTo>
                    <a:pt x="5114925" y="57137"/>
                  </a:lnTo>
                  <a:lnTo>
                    <a:pt x="5114925" y="97980"/>
                  </a:lnTo>
                  <a:lnTo>
                    <a:pt x="5043551" y="97980"/>
                  </a:lnTo>
                  <a:lnTo>
                    <a:pt x="5073040" y="66941"/>
                  </a:lnTo>
                  <a:lnTo>
                    <a:pt x="5080381" y="66344"/>
                  </a:lnTo>
                  <a:lnTo>
                    <a:pt x="5088140" y="66954"/>
                  </a:lnTo>
                  <a:lnTo>
                    <a:pt x="5114925" y="97980"/>
                  </a:lnTo>
                  <a:lnTo>
                    <a:pt x="5114925" y="57137"/>
                  </a:lnTo>
                  <a:lnTo>
                    <a:pt x="5113858" y="56324"/>
                  </a:lnTo>
                  <a:lnTo>
                    <a:pt x="5103825" y="51701"/>
                  </a:lnTo>
                  <a:lnTo>
                    <a:pt x="5092281" y="48933"/>
                  </a:lnTo>
                  <a:lnTo>
                    <a:pt x="5079238" y="48006"/>
                  </a:lnTo>
                  <a:lnTo>
                    <a:pt x="5067808" y="49034"/>
                  </a:lnTo>
                  <a:lnTo>
                    <a:pt x="5029733" y="74320"/>
                  </a:lnTo>
                  <a:lnTo>
                    <a:pt x="5018913" y="113106"/>
                  </a:lnTo>
                  <a:lnTo>
                    <a:pt x="5020081" y="126974"/>
                  </a:lnTo>
                  <a:lnTo>
                    <a:pt x="5046650" y="166497"/>
                  </a:lnTo>
                  <a:lnTo>
                    <a:pt x="5078984" y="175323"/>
                  </a:lnTo>
                  <a:lnTo>
                    <a:pt x="5087239" y="175031"/>
                  </a:lnTo>
                  <a:lnTo>
                    <a:pt x="5125847" y="161810"/>
                  </a:lnTo>
                  <a:lnTo>
                    <a:pt x="5122888" y="156997"/>
                  </a:lnTo>
                  <a:lnTo>
                    <a:pt x="5116195" y="146100"/>
                  </a:lnTo>
                  <a:lnTo>
                    <a:pt x="5109210" y="150876"/>
                  </a:lnTo>
                  <a:lnTo>
                    <a:pt x="5101425" y="154279"/>
                  </a:lnTo>
                  <a:lnTo>
                    <a:pt x="5092827" y="156324"/>
                  </a:lnTo>
                  <a:lnTo>
                    <a:pt x="5083429" y="156997"/>
                  </a:lnTo>
                  <a:lnTo>
                    <a:pt x="5075237" y="156375"/>
                  </a:lnTo>
                  <a:lnTo>
                    <a:pt x="5043690" y="123952"/>
                  </a:lnTo>
                  <a:lnTo>
                    <a:pt x="5042916" y="113792"/>
                  </a:lnTo>
                  <a:lnTo>
                    <a:pt x="5135880" y="113792"/>
                  </a:lnTo>
                  <a:lnTo>
                    <a:pt x="5137023" y="109740"/>
                  </a:lnTo>
                  <a:lnTo>
                    <a:pt x="5137658" y="105308"/>
                  </a:lnTo>
                  <a:lnTo>
                    <a:pt x="5137658" y="100495"/>
                  </a:lnTo>
                  <a:close/>
                </a:path>
                <a:path w="5579745" h="221615">
                  <a:moveTo>
                    <a:pt x="5275199" y="111950"/>
                  </a:moveTo>
                  <a:lnTo>
                    <a:pt x="5274246" y="97205"/>
                  </a:lnTo>
                  <a:lnTo>
                    <a:pt x="5271389" y="84340"/>
                  </a:lnTo>
                  <a:lnTo>
                    <a:pt x="5266626" y="73367"/>
                  </a:lnTo>
                  <a:lnTo>
                    <a:pt x="5261457" y="66344"/>
                  </a:lnTo>
                  <a:lnTo>
                    <a:pt x="5259959" y="64287"/>
                  </a:lnTo>
                  <a:lnTo>
                    <a:pt x="5255323" y="60388"/>
                  </a:lnTo>
                  <a:lnTo>
                    <a:pt x="5251501" y="57162"/>
                  </a:lnTo>
                  <a:lnTo>
                    <a:pt x="5251069" y="56946"/>
                  </a:lnTo>
                  <a:lnTo>
                    <a:pt x="5251069" y="111150"/>
                  </a:lnTo>
                  <a:lnTo>
                    <a:pt x="5248414" y="131216"/>
                  </a:lnTo>
                  <a:lnTo>
                    <a:pt x="5240464" y="145542"/>
                  </a:lnTo>
                  <a:lnTo>
                    <a:pt x="5227167" y="154139"/>
                  </a:lnTo>
                  <a:lnTo>
                    <a:pt x="5208524" y="156997"/>
                  </a:lnTo>
                  <a:lnTo>
                    <a:pt x="5204066" y="156997"/>
                  </a:lnTo>
                  <a:lnTo>
                    <a:pt x="5199634" y="156057"/>
                  </a:lnTo>
                  <a:lnTo>
                    <a:pt x="5190236" y="152311"/>
                  </a:lnTo>
                  <a:lnTo>
                    <a:pt x="5187188" y="150342"/>
                  </a:lnTo>
                  <a:lnTo>
                    <a:pt x="5185791" y="148285"/>
                  </a:lnTo>
                  <a:lnTo>
                    <a:pt x="5185791" y="76771"/>
                  </a:lnTo>
                  <a:lnTo>
                    <a:pt x="5227891" y="69049"/>
                  </a:lnTo>
                  <a:lnTo>
                    <a:pt x="5250446" y="100304"/>
                  </a:lnTo>
                  <a:lnTo>
                    <a:pt x="5251069" y="111150"/>
                  </a:lnTo>
                  <a:lnTo>
                    <a:pt x="5251069" y="56946"/>
                  </a:lnTo>
                  <a:lnTo>
                    <a:pt x="5241556" y="52082"/>
                  </a:lnTo>
                  <a:lnTo>
                    <a:pt x="5230114" y="49034"/>
                  </a:lnTo>
                  <a:lnTo>
                    <a:pt x="5217160" y="48006"/>
                  </a:lnTo>
                  <a:lnTo>
                    <a:pt x="5208321" y="48780"/>
                  </a:lnTo>
                  <a:lnTo>
                    <a:pt x="5200142" y="51104"/>
                  </a:lnTo>
                  <a:lnTo>
                    <a:pt x="5192611" y="54978"/>
                  </a:lnTo>
                  <a:lnTo>
                    <a:pt x="5185791" y="60388"/>
                  </a:lnTo>
                  <a:lnTo>
                    <a:pt x="5185791" y="50304"/>
                  </a:lnTo>
                  <a:lnTo>
                    <a:pt x="5162931" y="50304"/>
                  </a:lnTo>
                  <a:lnTo>
                    <a:pt x="5162931" y="221170"/>
                  </a:lnTo>
                  <a:lnTo>
                    <a:pt x="5185791" y="221170"/>
                  </a:lnTo>
                  <a:lnTo>
                    <a:pt x="5185791" y="166281"/>
                  </a:lnTo>
                  <a:lnTo>
                    <a:pt x="5187569" y="168643"/>
                  </a:lnTo>
                  <a:lnTo>
                    <a:pt x="5191506" y="170738"/>
                  </a:lnTo>
                  <a:lnTo>
                    <a:pt x="5203939" y="174409"/>
                  </a:lnTo>
                  <a:lnTo>
                    <a:pt x="5209794" y="175323"/>
                  </a:lnTo>
                  <a:lnTo>
                    <a:pt x="5215242" y="175323"/>
                  </a:lnTo>
                  <a:lnTo>
                    <a:pt x="5228958" y="174218"/>
                  </a:lnTo>
                  <a:lnTo>
                    <a:pt x="5240960" y="170903"/>
                  </a:lnTo>
                  <a:lnTo>
                    <a:pt x="5249557" y="166281"/>
                  </a:lnTo>
                  <a:lnTo>
                    <a:pt x="5251259" y="165379"/>
                  </a:lnTo>
                  <a:lnTo>
                    <a:pt x="5259832" y="157619"/>
                  </a:lnTo>
                  <a:lnTo>
                    <a:pt x="5260264" y="156997"/>
                  </a:lnTo>
                  <a:lnTo>
                    <a:pt x="5266512" y="148132"/>
                  </a:lnTo>
                  <a:lnTo>
                    <a:pt x="5271313" y="137363"/>
                  </a:lnTo>
                  <a:lnTo>
                    <a:pt x="5274221" y="125298"/>
                  </a:lnTo>
                  <a:lnTo>
                    <a:pt x="5275199" y="111950"/>
                  </a:lnTo>
                  <a:close/>
                </a:path>
                <a:path w="5579745" h="221615">
                  <a:moveTo>
                    <a:pt x="5405247" y="164325"/>
                  </a:moveTo>
                  <a:lnTo>
                    <a:pt x="5398516" y="160731"/>
                  </a:lnTo>
                  <a:lnTo>
                    <a:pt x="5397652" y="158940"/>
                  </a:lnTo>
                  <a:lnTo>
                    <a:pt x="5397271" y="158140"/>
                  </a:lnTo>
                  <a:lnTo>
                    <a:pt x="5395087" y="153555"/>
                  </a:lnTo>
                  <a:lnTo>
                    <a:pt x="5395087" y="110464"/>
                  </a:lnTo>
                  <a:lnTo>
                    <a:pt x="5394985" y="97282"/>
                  </a:lnTo>
                  <a:lnTo>
                    <a:pt x="5382387" y="60159"/>
                  </a:lnTo>
                  <a:lnTo>
                    <a:pt x="5341620" y="48006"/>
                  </a:lnTo>
                  <a:lnTo>
                    <a:pt x="5334635" y="48006"/>
                  </a:lnTo>
                  <a:lnTo>
                    <a:pt x="5327396" y="49212"/>
                  </a:lnTo>
                  <a:lnTo>
                    <a:pt x="5312016" y="54025"/>
                  </a:lnTo>
                  <a:lnTo>
                    <a:pt x="5306060" y="56908"/>
                  </a:lnTo>
                  <a:lnTo>
                    <a:pt x="5301742" y="60274"/>
                  </a:lnTo>
                  <a:lnTo>
                    <a:pt x="5311394" y="78498"/>
                  </a:lnTo>
                  <a:lnTo>
                    <a:pt x="5317744" y="73685"/>
                  </a:lnTo>
                  <a:lnTo>
                    <a:pt x="5325364" y="70243"/>
                  </a:lnTo>
                  <a:lnTo>
                    <a:pt x="5334216" y="68186"/>
                  </a:lnTo>
                  <a:lnTo>
                    <a:pt x="5344287" y="67487"/>
                  </a:lnTo>
                  <a:lnTo>
                    <a:pt x="5356517" y="69354"/>
                  </a:lnTo>
                  <a:lnTo>
                    <a:pt x="5365254" y="74942"/>
                  </a:lnTo>
                  <a:lnTo>
                    <a:pt x="5370474" y="84251"/>
                  </a:lnTo>
                  <a:lnTo>
                    <a:pt x="5372227" y="97282"/>
                  </a:lnTo>
                  <a:lnTo>
                    <a:pt x="5372227" y="112763"/>
                  </a:lnTo>
                  <a:lnTo>
                    <a:pt x="5372227" y="142443"/>
                  </a:lnTo>
                  <a:lnTo>
                    <a:pt x="5365293" y="149313"/>
                  </a:lnTo>
                  <a:lnTo>
                    <a:pt x="5357850" y="154216"/>
                  </a:lnTo>
                  <a:lnTo>
                    <a:pt x="5349913" y="157162"/>
                  </a:lnTo>
                  <a:lnTo>
                    <a:pt x="5341493" y="158140"/>
                  </a:lnTo>
                  <a:lnTo>
                    <a:pt x="5331155" y="156946"/>
                  </a:lnTo>
                  <a:lnTo>
                    <a:pt x="5323776" y="153365"/>
                  </a:lnTo>
                  <a:lnTo>
                    <a:pt x="5319344" y="147383"/>
                  </a:lnTo>
                  <a:lnTo>
                    <a:pt x="5317871" y="139001"/>
                  </a:lnTo>
                  <a:lnTo>
                    <a:pt x="5317871" y="131279"/>
                  </a:lnTo>
                  <a:lnTo>
                    <a:pt x="5357114" y="110464"/>
                  </a:lnTo>
                  <a:lnTo>
                    <a:pt x="5359908" y="110464"/>
                  </a:lnTo>
                  <a:lnTo>
                    <a:pt x="5364988" y="111226"/>
                  </a:lnTo>
                  <a:lnTo>
                    <a:pt x="5372227" y="112763"/>
                  </a:lnTo>
                  <a:lnTo>
                    <a:pt x="5372227" y="97282"/>
                  </a:lnTo>
                  <a:lnTo>
                    <a:pt x="5366131" y="95300"/>
                  </a:lnTo>
                  <a:lnTo>
                    <a:pt x="5360670" y="94310"/>
                  </a:lnTo>
                  <a:lnTo>
                    <a:pt x="5355844" y="94310"/>
                  </a:lnTo>
                  <a:lnTo>
                    <a:pt x="5312156" y="107200"/>
                  </a:lnTo>
                  <a:lnTo>
                    <a:pt x="5295011" y="138772"/>
                  </a:lnTo>
                  <a:lnTo>
                    <a:pt x="5295697" y="146253"/>
                  </a:lnTo>
                  <a:lnTo>
                    <a:pt x="5325059" y="174675"/>
                  </a:lnTo>
                  <a:lnTo>
                    <a:pt x="5332349" y="175323"/>
                  </a:lnTo>
                  <a:lnTo>
                    <a:pt x="5345608" y="174307"/>
                  </a:lnTo>
                  <a:lnTo>
                    <a:pt x="5357025" y="171234"/>
                  </a:lnTo>
                  <a:lnTo>
                    <a:pt x="5366613" y="166116"/>
                  </a:lnTo>
                  <a:lnTo>
                    <a:pt x="5374386" y="158940"/>
                  </a:lnTo>
                  <a:lnTo>
                    <a:pt x="5376418" y="164744"/>
                  </a:lnTo>
                  <a:lnTo>
                    <a:pt x="5379720" y="168910"/>
                  </a:lnTo>
                  <a:lnTo>
                    <a:pt x="5384292" y="171437"/>
                  </a:lnTo>
                  <a:lnTo>
                    <a:pt x="5388991" y="173951"/>
                  </a:lnTo>
                  <a:lnTo>
                    <a:pt x="5395849" y="175209"/>
                  </a:lnTo>
                  <a:lnTo>
                    <a:pt x="5405247" y="175209"/>
                  </a:lnTo>
                  <a:lnTo>
                    <a:pt x="5405247" y="164325"/>
                  </a:lnTo>
                  <a:close/>
                </a:path>
                <a:path w="5579745" h="221615">
                  <a:moveTo>
                    <a:pt x="5463540" y="50304"/>
                  </a:moveTo>
                  <a:lnTo>
                    <a:pt x="5423027" y="50304"/>
                  </a:lnTo>
                  <a:lnTo>
                    <a:pt x="5423027" y="68643"/>
                  </a:lnTo>
                  <a:lnTo>
                    <a:pt x="5440680" y="68643"/>
                  </a:lnTo>
                  <a:lnTo>
                    <a:pt x="5440680" y="173037"/>
                  </a:lnTo>
                  <a:lnTo>
                    <a:pt x="5463540" y="173037"/>
                  </a:lnTo>
                  <a:lnTo>
                    <a:pt x="5463540" y="50304"/>
                  </a:lnTo>
                  <a:close/>
                </a:path>
                <a:path w="5579745" h="221615">
                  <a:moveTo>
                    <a:pt x="5467350" y="21043"/>
                  </a:moveTo>
                  <a:lnTo>
                    <a:pt x="5467312" y="13550"/>
                  </a:lnTo>
                  <a:lnTo>
                    <a:pt x="5466080" y="10477"/>
                  </a:lnTo>
                  <a:lnTo>
                    <a:pt x="5460454" y="5194"/>
                  </a:lnTo>
                  <a:lnTo>
                    <a:pt x="5457190" y="3886"/>
                  </a:lnTo>
                  <a:lnTo>
                    <a:pt x="5449316" y="3886"/>
                  </a:lnTo>
                  <a:lnTo>
                    <a:pt x="5445861" y="5207"/>
                  </a:lnTo>
                  <a:lnTo>
                    <a:pt x="5443220" y="7785"/>
                  </a:lnTo>
                  <a:lnTo>
                    <a:pt x="5440426" y="10388"/>
                  </a:lnTo>
                  <a:lnTo>
                    <a:pt x="5439156" y="13550"/>
                  </a:lnTo>
                  <a:lnTo>
                    <a:pt x="5439156" y="21043"/>
                  </a:lnTo>
                  <a:lnTo>
                    <a:pt x="5440553" y="24231"/>
                  </a:lnTo>
                  <a:lnTo>
                    <a:pt x="5443220" y="26873"/>
                  </a:lnTo>
                  <a:lnTo>
                    <a:pt x="5446014" y="29502"/>
                  </a:lnTo>
                  <a:lnTo>
                    <a:pt x="5449316" y="30822"/>
                  </a:lnTo>
                  <a:lnTo>
                    <a:pt x="5457190" y="30822"/>
                  </a:lnTo>
                  <a:lnTo>
                    <a:pt x="5460492" y="29502"/>
                  </a:lnTo>
                  <a:lnTo>
                    <a:pt x="5466080" y="24231"/>
                  </a:lnTo>
                  <a:lnTo>
                    <a:pt x="5467350" y="21043"/>
                  </a:lnTo>
                  <a:close/>
                </a:path>
                <a:path w="5579745" h="221615">
                  <a:moveTo>
                    <a:pt x="5579237" y="50076"/>
                  </a:moveTo>
                  <a:lnTo>
                    <a:pt x="5571617" y="48704"/>
                  </a:lnTo>
                  <a:lnTo>
                    <a:pt x="5565648" y="48006"/>
                  </a:lnTo>
                  <a:lnTo>
                    <a:pt x="5561584" y="48006"/>
                  </a:lnTo>
                  <a:lnTo>
                    <a:pt x="5549976" y="49377"/>
                  </a:lnTo>
                  <a:lnTo>
                    <a:pt x="5539930" y="53492"/>
                  </a:lnTo>
                  <a:lnTo>
                    <a:pt x="5531396" y="60325"/>
                  </a:lnTo>
                  <a:lnTo>
                    <a:pt x="5524373" y="69900"/>
                  </a:lnTo>
                  <a:lnTo>
                    <a:pt x="5524373" y="50304"/>
                  </a:lnTo>
                  <a:lnTo>
                    <a:pt x="5501513" y="50304"/>
                  </a:lnTo>
                  <a:lnTo>
                    <a:pt x="5501513" y="173037"/>
                  </a:lnTo>
                  <a:lnTo>
                    <a:pt x="5524373" y="173037"/>
                  </a:lnTo>
                  <a:lnTo>
                    <a:pt x="5524373" y="102679"/>
                  </a:lnTo>
                  <a:lnTo>
                    <a:pt x="5524932" y="95453"/>
                  </a:lnTo>
                  <a:lnTo>
                    <a:pt x="5546598" y="66344"/>
                  </a:lnTo>
                  <a:lnTo>
                    <a:pt x="5559806" y="66344"/>
                  </a:lnTo>
                  <a:lnTo>
                    <a:pt x="5564759" y="67983"/>
                  </a:lnTo>
                  <a:lnTo>
                    <a:pt x="5569712" y="71272"/>
                  </a:lnTo>
                  <a:lnTo>
                    <a:pt x="5571922" y="66344"/>
                  </a:lnTo>
                  <a:lnTo>
                    <a:pt x="5579237" y="50076"/>
                  </a:lnTo>
                  <a:close/>
                </a:path>
              </a:pathLst>
            </a:custGeom>
            <a:solidFill>
              <a:srgbClr val="D5D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20291" y="7494206"/>
              <a:ext cx="1586992" cy="21462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007360" y="7494206"/>
              <a:ext cx="2049780" cy="175895"/>
            </a:xfrm>
            <a:custGeom>
              <a:avLst/>
              <a:gdLst/>
              <a:ahLst/>
              <a:cxnLst/>
              <a:rect l="l" t="t" r="r" b="b"/>
              <a:pathLst>
                <a:path w="2049779" h="175895">
                  <a:moveTo>
                    <a:pt x="110236" y="164325"/>
                  </a:moveTo>
                  <a:lnTo>
                    <a:pt x="103505" y="160731"/>
                  </a:lnTo>
                  <a:lnTo>
                    <a:pt x="102641" y="158940"/>
                  </a:lnTo>
                  <a:lnTo>
                    <a:pt x="102260" y="158140"/>
                  </a:lnTo>
                  <a:lnTo>
                    <a:pt x="100076" y="153555"/>
                  </a:lnTo>
                  <a:lnTo>
                    <a:pt x="100076" y="110464"/>
                  </a:lnTo>
                  <a:lnTo>
                    <a:pt x="99974" y="97282"/>
                  </a:lnTo>
                  <a:lnTo>
                    <a:pt x="87376" y="60159"/>
                  </a:lnTo>
                  <a:lnTo>
                    <a:pt x="46609" y="48006"/>
                  </a:lnTo>
                  <a:lnTo>
                    <a:pt x="39624" y="48006"/>
                  </a:lnTo>
                  <a:lnTo>
                    <a:pt x="32385" y="49212"/>
                  </a:lnTo>
                  <a:lnTo>
                    <a:pt x="17018" y="54025"/>
                  </a:lnTo>
                  <a:lnTo>
                    <a:pt x="11049" y="56908"/>
                  </a:lnTo>
                  <a:lnTo>
                    <a:pt x="6731" y="60274"/>
                  </a:lnTo>
                  <a:lnTo>
                    <a:pt x="16383" y="78498"/>
                  </a:lnTo>
                  <a:lnTo>
                    <a:pt x="22733" y="73685"/>
                  </a:lnTo>
                  <a:lnTo>
                    <a:pt x="30353" y="70243"/>
                  </a:lnTo>
                  <a:lnTo>
                    <a:pt x="39204" y="68186"/>
                  </a:lnTo>
                  <a:lnTo>
                    <a:pt x="49276" y="67487"/>
                  </a:lnTo>
                  <a:lnTo>
                    <a:pt x="61506" y="69354"/>
                  </a:lnTo>
                  <a:lnTo>
                    <a:pt x="70243" y="74942"/>
                  </a:lnTo>
                  <a:lnTo>
                    <a:pt x="75463" y="84251"/>
                  </a:lnTo>
                  <a:lnTo>
                    <a:pt x="77216" y="97282"/>
                  </a:lnTo>
                  <a:lnTo>
                    <a:pt x="77216" y="112763"/>
                  </a:lnTo>
                  <a:lnTo>
                    <a:pt x="77216" y="142443"/>
                  </a:lnTo>
                  <a:lnTo>
                    <a:pt x="70281" y="149313"/>
                  </a:lnTo>
                  <a:lnTo>
                    <a:pt x="62839" y="154216"/>
                  </a:lnTo>
                  <a:lnTo>
                    <a:pt x="54902" y="157162"/>
                  </a:lnTo>
                  <a:lnTo>
                    <a:pt x="46482" y="158140"/>
                  </a:lnTo>
                  <a:lnTo>
                    <a:pt x="36144" y="156946"/>
                  </a:lnTo>
                  <a:lnTo>
                    <a:pt x="28765" y="153365"/>
                  </a:lnTo>
                  <a:lnTo>
                    <a:pt x="24333" y="147383"/>
                  </a:lnTo>
                  <a:lnTo>
                    <a:pt x="22860" y="139001"/>
                  </a:lnTo>
                  <a:lnTo>
                    <a:pt x="22860" y="131279"/>
                  </a:lnTo>
                  <a:lnTo>
                    <a:pt x="62103" y="110464"/>
                  </a:lnTo>
                  <a:lnTo>
                    <a:pt x="64897" y="110464"/>
                  </a:lnTo>
                  <a:lnTo>
                    <a:pt x="69977" y="111226"/>
                  </a:lnTo>
                  <a:lnTo>
                    <a:pt x="77216" y="112763"/>
                  </a:lnTo>
                  <a:lnTo>
                    <a:pt x="77216" y="97282"/>
                  </a:lnTo>
                  <a:lnTo>
                    <a:pt x="71120" y="95300"/>
                  </a:lnTo>
                  <a:lnTo>
                    <a:pt x="65659" y="94310"/>
                  </a:lnTo>
                  <a:lnTo>
                    <a:pt x="60833" y="94310"/>
                  </a:lnTo>
                  <a:lnTo>
                    <a:pt x="17145" y="107200"/>
                  </a:lnTo>
                  <a:lnTo>
                    <a:pt x="0" y="138772"/>
                  </a:lnTo>
                  <a:lnTo>
                    <a:pt x="685" y="146253"/>
                  </a:lnTo>
                  <a:lnTo>
                    <a:pt x="30048" y="174675"/>
                  </a:lnTo>
                  <a:lnTo>
                    <a:pt x="37338" y="175323"/>
                  </a:lnTo>
                  <a:lnTo>
                    <a:pt x="50596" y="174307"/>
                  </a:lnTo>
                  <a:lnTo>
                    <a:pt x="62014" y="171234"/>
                  </a:lnTo>
                  <a:lnTo>
                    <a:pt x="71602" y="166116"/>
                  </a:lnTo>
                  <a:lnTo>
                    <a:pt x="79375" y="158940"/>
                  </a:lnTo>
                  <a:lnTo>
                    <a:pt x="81407" y="164744"/>
                  </a:lnTo>
                  <a:lnTo>
                    <a:pt x="84709" y="168910"/>
                  </a:lnTo>
                  <a:lnTo>
                    <a:pt x="89281" y="171437"/>
                  </a:lnTo>
                  <a:lnTo>
                    <a:pt x="93980" y="173951"/>
                  </a:lnTo>
                  <a:lnTo>
                    <a:pt x="100838" y="175209"/>
                  </a:lnTo>
                  <a:lnTo>
                    <a:pt x="110236" y="175209"/>
                  </a:lnTo>
                  <a:lnTo>
                    <a:pt x="110236" y="164325"/>
                  </a:lnTo>
                  <a:close/>
                </a:path>
                <a:path w="2049779" h="175895">
                  <a:moveTo>
                    <a:pt x="238252" y="97053"/>
                  </a:moveTo>
                  <a:lnTo>
                    <a:pt x="235597" y="75603"/>
                  </a:lnTo>
                  <a:lnTo>
                    <a:pt x="230809" y="66344"/>
                  </a:lnTo>
                  <a:lnTo>
                    <a:pt x="230695" y="66116"/>
                  </a:lnTo>
                  <a:lnTo>
                    <a:pt x="227672" y="60274"/>
                  </a:lnTo>
                  <a:lnTo>
                    <a:pt x="214452" y="51079"/>
                  </a:lnTo>
                  <a:lnTo>
                    <a:pt x="195961" y="48006"/>
                  </a:lnTo>
                  <a:lnTo>
                    <a:pt x="183997" y="49149"/>
                  </a:lnTo>
                  <a:lnTo>
                    <a:pt x="173863" y="52539"/>
                  </a:lnTo>
                  <a:lnTo>
                    <a:pt x="165519" y="58204"/>
                  </a:lnTo>
                  <a:lnTo>
                    <a:pt x="159004" y="66116"/>
                  </a:lnTo>
                  <a:lnTo>
                    <a:pt x="151765" y="50304"/>
                  </a:lnTo>
                  <a:lnTo>
                    <a:pt x="136144" y="50304"/>
                  </a:lnTo>
                  <a:lnTo>
                    <a:pt x="136144" y="173037"/>
                  </a:lnTo>
                  <a:lnTo>
                    <a:pt x="159004" y="173037"/>
                  </a:lnTo>
                  <a:lnTo>
                    <a:pt x="159004" y="81813"/>
                  </a:lnTo>
                  <a:lnTo>
                    <a:pt x="162052" y="77457"/>
                  </a:lnTo>
                  <a:lnTo>
                    <a:pt x="166370" y="73799"/>
                  </a:lnTo>
                  <a:lnTo>
                    <a:pt x="177800" y="67830"/>
                  </a:lnTo>
                  <a:lnTo>
                    <a:pt x="183261" y="66344"/>
                  </a:lnTo>
                  <a:lnTo>
                    <a:pt x="198120" y="66344"/>
                  </a:lnTo>
                  <a:lnTo>
                    <a:pt x="215392" y="101638"/>
                  </a:lnTo>
                  <a:lnTo>
                    <a:pt x="215392" y="173037"/>
                  </a:lnTo>
                  <a:lnTo>
                    <a:pt x="238252" y="173037"/>
                  </a:lnTo>
                  <a:lnTo>
                    <a:pt x="238252" y="97053"/>
                  </a:lnTo>
                  <a:close/>
                </a:path>
                <a:path w="2049779" h="175895">
                  <a:moveTo>
                    <a:pt x="374777" y="0"/>
                  </a:moveTo>
                  <a:lnTo>
                    <a:pt x="351917" y="0"/>
                  </a:lnTo>
                  <a:lnTo>
                    <a:pt x="351917" y="56946"/>
                  </a:lnTo>
                  <a:lnTo>
                    <a:pt x="351917" y="78727"/>
                  </a:lnTo>
                  <a:lnTo>
                    <a:pt x="351917" y="146799"/>
                  </a:lnTo>
                  <a:lnTo>
                    <a:pt x="350647" y="149237"/>
                  </a:lnTo>
                  <a:lnTo>
                    <a:pt x="347472" y="151549"/>
                  </a:lnTo>
                  <a:lnTo>
                    <a:pt x="337439" y="155905"/>
                  </a:lnTo>
                  <a:lnTo>
                    <a:pt x="332994" y="156997"/>
                  </a:lnTo>
                  <a:lnTo>
                    <a:pt x="329438" y="156997"/>
                  </a:lnTo>
                  <a:lnTo>
                    <a:pt x="310934" y="154228"/>
                  </a:lnTo>
                  <a:lnTo>
                    <a:pt x="297713" y="145910"/>
                  </a:lnTo>
                  <a:lnTo>
                    <a:pt x="289788" y="132054"/>
                  </a:lnTo>
                  <a:lnTo>
                    <a:pt x="287147" y="112649"/>
                  </a:lnTo>
                  <a:lnTo>
                    <a:pt x="287832" y="103009"/>
                  </a:lnTo>
                  <a:lnTo>
                    <a:pt x="311607" y="69621"/>
                  </a:lnTo>
                  <a:lnTo>
                    <a:pt x="328295" y="66344"/>
                  </a:lnTo>
                  <a:lnTo>
                    <a:pt x="335407" y="67119"/>
                  </a:lnTo>
                  <a:lnTo>
                    <a:pt x="341718" y="69443"/>
                  </a:lnTo>
                  <a:lnTo>
                    <a:pt x="347218" y="73317"/>
                  </a:lnTo>
                  <a:lnTo>
                    <a:pt x="351917" y="78727"/>
                  </a:lnTo>
                  <a:lnTo>
                    <a:pt x="351917" y="56946"/>
                  </a:lnTo>
                  <a:lnTo>
                    <a:pt x="346151" y="53047"/>
                  </a:lnTo>
                  <a:lnTo>
                    <a:pt x="339166" y="50253"/>
                  </a:lnTo>
                  <a:lnTo>
                    <a:pt x="330962" y="48577"/>
                  </a:lnTo>
                  <a:lnTo>
                    <a:pt x="321564" y="48006"/>
                  </a:lnTo>
                  <a:lnTo>
                    <a:pt x="310032" y="49237"/>
                  </a:lnTo>
                  <a:lnTo>
                    <a:pt x="272757" y="77838"/>
                  </a:lnTo>
                  <a:lnTo>
                    <a:pt x="263017" y="114706"/>
                  </a:lnTo>
                  <a:lnTo>
                    <a:pt x="263956" y="127774"/>
                  </a:lnTo>
                  <a:lnTo>
                    <a:pt x="286092" y="165938"/>
                  </a:lnTo>
                  <a:lnTo>
                    <a:pt x="317233" y="175209"/>
                  </a:lnTo>
                  <a:lnTo>
                    <a:pt x="327977" y="174510"/>
                  </a:lnTo>
                  <a:lnTo>
                    <a:pt x="337337" y="172377"/>
                  </a:lnTo>
                  <a:lnTo>
                    <a:pt x="345313" y="168833"/>
                  </a:lnTo>
                  <a:lnTo>
                    <a:pt x="351917" y="163868"/>
                  </a:lnTo>
                  <a:lnTo>
                    <a:pt x="351917" y="172923"/>
                  </a:lnTo>
                  <a:lnTo>
                    <a:pt x="374777" y="172923"/>
                  </a:lnTo>
                  <a:lnTo>
                    <a:pt x="374777" y="163868"/>
                  </a:lnTo>
                  <a:lnTo>
                    <a:pt x="374777" y="156997"/>
                  </a:lnTo>
                  <a:lnTo>
                    <a:pt x="374777" y="66344"/>
                  </a:lnTo>
                  <a:lnTo>
                    <a:pt x="374777" y="56946"/>
                  </a:lnTo>
                  <a:lnTo>
                    <a:pt x="374777" y="0"/>
                  </a:lnTo>
                  <a:close/>
                </a:path>
                <a:path w="2049779" h="175895">
                  <a:moveTo>
                    <a:pt x="544449" y="3429"/>
                  </a:moveTo>
                  <a:lnTo>
                    <a:pt x="536829" y="1143"/>
                  </a:lnTo>
                  <a:lnTo>
                    <a:pt x="529590" y="0"/>
                  </a:lnTo>
                  <a:lnTo>
                    <a:pt x="522986" y="0"/>
                  </a:lnTo>
                  <a:lnTo>
                    <a:pt x="485521" y="20739"/>
                  </a:lnTo>
                  <a:lnTo>
                    <a:pt x="478663" y="50304"/>
                  </a:lnTo>
                  <a:lnTo>
                    <a:pt x="459994" y="50304"/>
                  </a:lnTo>
                  <a:lnTo>
                    <a:pt x="459994" y="68643"/>
                  </a:lnTo>
                  <a:lnTo>
                    <a:pt x="478663" y="68643"/>
                  </a:lnTo>
                  <a:lnTo>
                    <a:pt x="478663" y="173037"/>
                  </a:lnTo>
                  <a:lnTo>
                    <a:pt x="501523" y="173037"/>
                  </a:lnTo>
                  <a:lnTo>
                    <a:pt x="501523" y="68643"/>
                  </a:lnTo>
                  <a:lnTo>
                    <a:pt x="527812" y="68643"/>
                  </a:lnTo>
                  <a:lnTo>
                    <a:pt x="527812" y="50304"/>
                  </a:lnTo>
                  <a:lnTo>
                    <a:pt x="501523" y="50304"/>
                  </a:lnTo>
                  <a:lnTo>
                    <a:pt x="501142" y="48082"/>
                  </a:lnTo>
                  <a:lnTo>
                    <a:pt x="518033" y="17183"/>
                  </a:lnTo>
                  <a:lnTo>
                    <a:pt x="529082" y="17183"/>
                  </a:lnTo>
                  <a:lnTo>
                    <a:pt x="533400" y="17945"/>
                  </a:lnTo>
                  <a:lnTo>
                    <a:pt x="537972" y="19481"/>
                  </a:lnTo>
                  <a:lnTo>
                    <a:pt x="538899" y="17183"/>
                  </a:lnTo>
                  <a:lnTo>
                    <a:pt x="544449" y="3429"/>
                  </a:lnTo>
                  <a:close/>
                </a:path>
                <a:path w="2049779" h="175895">
                  <a:moveTo>
                    <a:pt x="663448" y="164325"/>
                  </a:moveTo>
                  <a:lnTo>
                    <a:pt x="656717" y="160731"/>
                  </a:lnTo>
                  <a:lnTo>
                    <a:pt x="655853" y="158940"/>
                  </a:lnTo>
                  <a:lnTo>
                    <a:pt x="655472" y="158140"/>
                  </a:lnTo>
                  <a:lnTo>
                    <a:pt x="653288" y="153555"/>
                  </a:lnTo>
                  <a:lnTo>
                    <a:pt x="653288" y="110464"/>
                  </a:lnTo>
                  <a:lnTo>
                    <a:pt x="653186" y="97282"/>
                  </a:lnTo>
                  <a:lnTo>
                    <a:pt x="640588" y="60159"/>
                  </a:lnTo>
                  <a:lnTo>
                    <a:pt x="599821" y="48006"/>
                  </a:lnTo>
                  <a:lnTo>
                    <a:pt x="592836" y="48006"/>
                  </a:lnTo>
                  <a:lnTo>
                    <a:pt x="585597" y="49212"/>
                  </a:lnTo>
                  <a:lnTo>
                    <a:pt x="570230" y="54025"/>
                  </a:lnTo>
                  <a:lnTo>
                    <a:pt x="564261" y="56908"/>
                  </a:lnTo>
                  <a:lnTo>
                    <a:pt x="559943" y="60274"/>
                  </a:lnTo>
                  <a:lnTo>
                    <a:pt x="569595" y="78498"/>
                  </a:lnTo>
                  <a:lnTo>
                    <a:pt x="575945" y="73685"/>
                  </a:lnTo>
                  <a:lnTo>
                    <a:pt x="583565" y="70243"/>
                  </a:lnTo>
                  <a:lnTo>
                    <a:pt x="592416" y="68186"/>
                  </a:lnTo>
                  <a:lnTo>
                    <a:pt x="602488" y="67487"/>
                  </a:lnTo>
                  <a:lnTo>
                    <a:pt x="614718" y="69354"/>
                  </a:lnTo>
                  <a:lnTo>
                    <a:pt x="623455" y="74942"/>
                  </a:lnTo>
                  <a:lnTo>
                    <a:pt x="628675" y="84251"/>
                  </a:lnTo>
                  <a:lnTo>
                    <a:pt x="630428" y="97282"/>
                  </a:lnTo>
                  <a:lnTo>
                    <a:pt x="630428" y="112763"/>
                  </a:lnTo>
                  <a:lnTo>
                    <a:pt x="630428" y="142443"/>
                  </a:lnTo>
                  <a:lnTo>
                    <a:pt x="623493" y="149313"/>
                  </a:lnTo>
                  <a:lnTo>
                    <a:pt x="616051" y="154216"/>
                  </a:lnTo>
                  <a:lnTo>
                    <a:pt x="608114" y="157162"/>
                  </a:lnTo>
                  <a:lnTo>
                    <a:pt x="599694" y="158140"/>
                  </a:lnTo>
                  <a:lnTo>
                    <a:pt x="589356" y="156946"/>
                  </a:lnTo>
                  <a:lnTo>
                    <a:pt x="581977" y="153365"/>
                  </a:lnTo>
                  <a:lnTo>
                    <a:pt x="577545" y="147383"/>
                  </a:lnTo>
                  <a:lnTo>
                    <a:pt x="576072" y="139001"/>
                  </a:lnTo>
                  <a:lnTo>
                    <a:pt x="576072" y="131279"/>
                  </a:lnTo>
                  <a:lnTo>
                    <a:pt x="615315" y="110464"/>
                  </a:lnTo>
                  <a:lnTo>
                    <a:pt x="618109" y="110464"/>
                  </a:lnTo>
                  <a:lnTo>
                    <a:pt x="623189" y="111226"/>
                  </a:lnTo>
                  <a:lnTo>
                    <a:pt x="630428" y="112763"/>
                  </a:lnTo>
                  <a:lnTo>
                    <a:pt x="630428" y="97282"/>
                  </a:lnTo>
                  <a:lnTo>
                    <a:pt x="624332" y="95300"/>
                  </a:lnTo>
                  <a:lnTo>
                    <a:pt x="618871" y="94310"/>
                  </a:lnTo>
                  <a:lnTo>
                    <a:pt x="614045" y="94310"/>
                  </a:lnTo>
                  <a:lnTo>
                    <a:pt x="570357" y="107200"/>
                  </a:lnTo>
                  <a:lnTo>
                    <a:pt x="553212" y="138772"/>
                  </a:lnTo>
                  <a:lnTo>
                    <a:pt x="553897" y="146253"/>
                  </a:lnTo>
                  <a:lnTo>
                    <a:pt x="583260" y="174675"/>
                  </a:lnTo>
                  <a:lnTo>
                    <a:pt x="590550" y="175323"/>
                  </a:lnTo>
                  <a:lnTo>
                    <a:pt x="603808" y="174307"/>
                  </a:lnTo>
                  <a:lnTo>
                    <a:pt x="615226" y="171234"/>
                  </a:lnTo>
                  <a:lnTo>
                    <a:pt x="624814" y="166116"/>
                  </a:lnTo>
                  <a:lnTo>
                    <a:pt x="632587" y="158940"/>
                  </a:lnTo>
                  <a:lnTo>
                    <a:pt x="634619" y="164744"/>
                  </a:lnTo>
                  <a:lnTo>
                    <a:pt x="637921" y="168910"/>
                  </a:lnTo>
                  <a:lnTo>
                    <a:pt x="642493" y="171437"/>
                  </a:lnTo>
                  <a:lnTo>
                    <a:pt x="647192" y="173951"/>
                  </a:lnTo>
                  <a:lnTo>
                    <a:pt x="654050" y="175209"/>
                  </a:lnTo>
                  <a:lnTo>
                    <a:pt x="663448" y="175209"/>
                  </a:lnTo>
                  <a:lnTo>
                    <a:pt x="663448" y="164325"/>
                  </a:lnTo>
                  <a:close/>
                </a:path>
                <a:path w="2049779" h="175895">
                  <a:moveTo>
                    <a:pt x="799846" y="109435"/>
                  </a:moveTo>
                  <a:lnTo>
                    <a:pt x="798817" y="96723"/>
                  </a:lnTo>
                  <a:lnTo>
                    <a:pt x="795743" y="85140"/>
                  </a:lnTo>
                  <a:lnTo>
                    <a:pt x="790625" y="74714"/>
                  </a:lnTo>
                  <a:lnTo>
                    <a:pt x="784161" y="66344"/>
                  </a:lnTo>
                  <a:lnTo>
                    <a:pt x="783463" y="65430"/>
                  </a:lnTo>
                  <a:lnTo>
                    <a:pt x="776376" y="59359"/>
                  </a:lnTo>
                  <a:lnTo>
                    <a:pt x="775843" y="58915"/>
                  </a:lnTo>
                  <a:lnTo>
                    <a:pt x="775843" y="110578"/>
                  </a:lnTo>
                  <a:lnTo>
                    <a:pt x="775195" y="122237"/>
                  </a:lnTo>
                  <a:lnTo>
                    <a:pt x="752259" y="154330"/>
                  </a:lnTo>
                  <a:lnTo>
                    <a:pt x="732282" y="156997"/>
                  </a:lnTo>
                  <a:lnTo>
                    <a:pt x="729234" y="156997"/>
                  </a:lnTo>
                  <a:lnTo>
                    <a:pt x="724916" y="155600"/>
                  </a:lnTo>
                  <a:lnTo>
                    <a:pt x="713486" y="150025"/>
                  </a:lnTo>
                  <a:lnTo>
                    <a:pt x="710692" y="148018"/>
                  </a:lnTo>
                  <a:lnTo>
                    <a:pt x="710692" y="75971"/>
                  </a:lnTo>
                  <a:lnTo>
                    <a:pt x="712216" y="74142"/>
                  </a:lnTo>
                  <a:lnTo>
                    <a:pt x="715518" y="72072"/>
                  </a:lnTo>
                  <a:lnTo>
                    <a:pt x="725551" y="67487"/>
                  </a:lnTo>
                  <a:lnTo>
                    <a:pt x="729361" y="66344"/>
                  </a:lnTo>
                  <a:lnTo>
                    <a:pt x="732282" y="66344"/>
                  </a:lnTo>
                  <a:lnTo>
                    <a:pt x="769188" y="84455"/>
                  </a:lnTo>
                  <a:lnTo>
                    <a:pt x="775843" y="110578"/>
                  </a:lnTo>
                  <a:lnTo>
                    <a:pt x="775843" y="58915"/>
                  </a:lnTo>
                  <a:lnTo>
                    <a:pt x="774573" y="57823"/>
                  </a:lnTo>
                  <a:lnTo>
                    <a:pt x="764476" y="52374"/>
                  </a:lnTo>
                  <a:lnTo>
                    <a:pt x="753135" y="49098"/>
                  </a:lnTo>
                  <a:lnTo>
                    <a:pt x="740537" y="48006"/>
                  </a:lnTo>
                  <a:lnTo>
                    <a:pt x="734695" y="48006"/>
                  </a:lnTo>
                  <a:lnTo>
                    <a:pt x="728853" y="49199"/>
                  </a:lnTo>
                  <a:lnTo>
                    <a:pt x="716915" y="53936"/>
                  </a:lnTo>
                  <a:lnTo>
                    <a:pt x="712851" y="56527"/>
                  </a:lnTo>
                  <a:lnTo>
                    <a:pt x="710692" y="59359"/>
                  </a:lnTo>
                  <a:lnTo>
                    <a:pt x="710692" y="0"/>
                  </a:lnTo>
                  <a:lnTo>
                    <a:pt x="687832" y="0"/>
                  </a:lnTo>
                  <a:lnTo>
                    <a:pt x="687832" y="175323"/>
                  </a:lnTo>
                  <a:lnTo>
                    <a:pt x="699262" y="175323"/>
                  </a:lnTo>
                  <a:lnTo>
                    <a:pt x="707263" y="164211"/>
                  </a:lnTo>
                  <a:lnTo>
                    <a:pt x="710311" y="167271"/>
                  </a:lnTo>
                  <a:lnTo>
                    <a:pt x="714883" y="169887"/>
                  </a:lnTo>
                  <a:lnTo>
                    <a:pt x="726567" y="174244"/>
                  </a:lnTo>
                  <a:lnTo>
                    <a:pt x="732663" y="175323"/>
                  </a:lnTo>
                  <a:lnTo>
                    <a:pt x="738759" y="175323"/>
                  </a:lnTo>
                  <a:lnTo>
                    <a:pt x="752055" y="174231"/>
                  </a:lnTo>
                  <a:lnTo>
                    <a:pt x="763943" y="170929"/>
                  </a:lnTo>
                  <a:lnTo>
                    <a:pt x="774382" y="165442"/>
                  </a:lnTo>
                  <a:lnTo>
                    <a:pt x="775804" y="164211"/>
                  </a:lnTo>
                  <a:lnTo>
                    <a:pt x="783336" y="157734"/>
                  </a:lnTo>
                  <a:lnTo>
                    <a:pt x="783882" y="156997"/>
                  </a:lnTo>
                  <a:lnTo>
                    <a:pt x="790575" y="148132"/>
                  </a:lnTo>
                  <a:lnTo>
                    <a:pt x="795731" y="136867"/>
                  </a:lnTo>
                  <a:lnTo>
                    <a:pt x="798817" y="123977"/>
                  </a:lnTo>
                  <a:lnTo>
                    <a:pt x="799846" y="109435"/>
                  </a:lnTo>
                  <a:close/>
                </a:path>
                <a:path w="2049779" h="175895">
                  <a:moveTo>
                    <a:pt x="904494" y="50076"/>
                  </a:moveTo>
                  <a:lnTo>
                    <a:pt x="896874" y="48704"/>
                  </a:lnTo>
                  <a:lnTo>
                    <a:pt x="890905" y="48006"/>
                  </a:lnTo>
                  <a:lnTo>
                    <a:pt x="886841" y="48006"/>
                  </a:lnTo>
                  <a:lnTo>
                    <a:pt x="875233" y="49377"/>
                  </a:lnTo>
                  <a:lnTo>
                    <a:pt x="865187" y="53492"/>
                  </a:lnTo>
                  <a:lnTo>
                    <a:pt x="856653" y="60325"/>
                  </a:lnTo>
                  <a:lnTo>
                    <a:pt x="849630" y="69900"/>
                  </a:lnTo>
                  <a:lnTo>
                    <a:pt x="849630" y="50304"/>
                  </a:lnTo>
                  <a:lnTo>
                    <a:pt x="826770" y="50304"/>
                  </a:lnTo>
                  <a:lnTo>
                    <a:pt x="826770" y="173037"/>
                  </a:lnTo>
                  <a:lnTo>
                    <a:pt x="849630" y="173037"/>
                  </a:lnTo>
                  <a:lnTo>
                    <a:pt x="849630" y="102679"/>
                  </a:lnTo>
                  <a:lnTo>
                    <a:pt x="850201" y="95453"/>
                  </a:lnTo>
                  <a:lnTo>
                    <a:pt x="871855" y="66344"/>
                  </a:lnTo>
                  <a:lnTo>
                    <a:pt x="885063" y="66344"/>
                  </a:lnTo>
                  <a:lnTo>
                    <a:pt x="890016" y="67983"/>
                  </a:lnTo>
                  <a:lnTo>
                    <a:pt x="894969" y="71272"/>
                  </a:lnTo>
                  <a:lnTo>
                    <a:pt x="897178" y="66344"/>
                  </a:lnTo>
                  <a:lnTo>
                    <a:pt x="904494" y="50076"/>
                  </a:lnTo>
                  <a:close/>
                </a:path>
                <a:path w="2049779" h="175895">
                  <a:moveTo>
                    <a:pt x="954913" y="50304"/>
                  </a:moveTo>
                  <a:lnTo>
                    <a:pt x="914400" y="50304"/>
                  </a:lnTo>
                  <a:lnTo>
                    <a:pt x="914400" y="68643"/>
                  </a:lnTo>
                  <a:lnTo>
                    <a:pt x="932053" y="68643"/>
                  </a:lnTo>
                  <a:lnTo>
                    <a:pt x="932053" y="173037"/>
                  </a:lnTo>
                  <a:lnTo>
                    <a:pt x="954913" y="173037"/>
                  </a:lnTo>
                  <a:lnTo>
                    <a:pt x="954913" y="50304"/>
                  </a:lnTo>
                  <a:close/>
                </a:path>
                <a:path w="2049779" h="175895">
                  <a:moveTo>
                    <a:pt x="958723" y="21043"/>
                  </a:moveTo>
                  <a:lnTo>
                    <a:pt x="958684" y="13550"/>
                  </a:lnTo>
                  <a:lnTo>
                    <a:pt x="957453" y="10477"/>
                  </a:lnTo>
                  <a:lnTo>
                    <a:pt x="951826" y="5194"/>
                  </a:lnTo>
                  <a:lnTo>
                    <a:pt x="948563" y="3886"/>
                  </a:lnTo>
                  <a:lnTo>
                    <a:pt x="940689" y="3886"/>
                  </a:lnTo>
                  <a:lnTo>
                    <a:pt x="937234" y="5207"/>
                  </a:lnTo>
                  <a:lnTo>
                    <a:pt x="934593" y="7785"/>
                  </a:lnTo>
                  <a:lnTo>
                    <a:pt x="931799" y="10388"/>
                  </a:lnTo>
                  <a:lnTo>
                    <a:pt x="930529" y="13550"/>
                  </a:lnTo>
                  <a:lnTo>
                    <a:pt x="930529" y="21043"/>
                  </a:lnTo>
                  <a:lnTo>
                    <a:pt x="931926" y="24231"/>
                  </a:lnTo>
                  <a:lnTo>
                    <a:pt x="934593" y="26873"/>
                  </a:lnTo>
                  <a:lnTo>
                    <a:pt x="937387" y="29502"/>
                  </a:lnTo>
                  <a:lnTo>
                    <a:pt x="940689" y="30822"/>
                  </a:lnTo>
                  <a:lnTo>
                    <a:pt x="948563" y="30822"/>
                  </a:lnTo>
                  <a:lnTo>
                    <a:pt x="951865" y="29502"/>
                  </a:lnTo>
                  <a:lnTo>
                    <a:pt x="957453" y="24231"/>
                  </a:lnTo>
                  <a:lnTo>
                    <a:pt x="958723" y="21043"/>
                  </a:lnTo>
                  <a:close/>
                </a:path>
                <a:path w="2049779" h="175895">
                  <a:moveTo>
                    <a:pt x="1090549" y="163982"/>
                  </a:moveTo>
                  <a:lnTo>
                    <a:pt x="1087107" y="156997"/>
                  </a:lnTo>
                  <a:lnTo>
                    <a:pt x="1081532" y="145643"/>
                  </a:lnTo>
                  <a:lnTo>
                    <a:pt x="1073645" y="150647"/>
                  </a:lnTo>
                  <a:lnTo>
                    <a:pt x="1065885" y="154178"/>
                  </a:lnTo>
                  <a:lnTo>
                    <a:pt x="1058176" y="156298"/>
                  </a:lnTo>
                  <a:lnTo>
                    <a:pt x="1050544" y="156997"/>
                  </a:lnTo>
                  <a:lnTo>
                    <a:pt x="1041095" y="156298"/>
                  </a:lnTo>
                  <a:lnTo>
                    <a:pt x="1011021" y="131864"/>
                  </a:lnTo>
                  <a:lnTo>
                    <a:pt x="1008253" y="112877"/>
                  </a:lnTo>
                  <a:lnTo>
                    <a:pt x="1008938" y="102628"/>
                  </a:lnTo>
                  <a:lnTo>
                    <a:pt x="1032065" y="69456"/>
                  </a:lnTo>
                  <a:lnTo>
                    <a:pt x="1048766" y="66344"/>
                  </a:lnTo>
                  <a:lnTo>
                    <a:pt x="1054481" y="66344"/>
                  </a:lnTo>
                  <a:lnTo>
                    <a:pt x="1060323" y="67335"/>
                  </a:lnTo>
                  <a:lnTo>
                    <a:pt x="1072134" y="71310"/>
                  </a:lnTo>
                  <a:lnTo>
                    <a:pt x="1076198" y="73418"/>
                  </a:lnTo>
                  <a:lnTo>
                    <a:pt x="1078484" y="75628"/>
                  </a:lnTo>
                  <a:lnTo>
                    <a:pt x="1085316" y="66344"/>
                  </a:lnTo>
                  <a:lnTo>
                    <a:pt x="1089787" y="60274"/>
                  </a:lnTo>
                  <a:lnTo>
                    <a:pt x="1086104" y="57442"/>
                  </a:lnTo>
                  <a:lnTo>
                    <a:pt x="1080389" y="54698"/>
                  </a:lnTo>
                  <a:lnTo>
                    <a:pt x="1064895" y="49352"/>
                  </a:lnTo>
                  <a:lnTo>
                    <a:pt x="1057656" y="48006"/>
                  </a:lnTo>
                  <a:lnTo>
                    <a:pt x="1050925" y="48006"/>
                  </a:lnTo>
                  <a:lnTo>
                    <a:pt x="1011783" y="58013"/>
                  </a:lnTo>
                  <a:lnTo>
                    <a:pt x="985342" y="98933"/>
                  </a:lnTo>
                  <a:lnTo>
                    <a:pt x="984250" y="112877"/>
                  </a:lnTo>
                  <a:lnTo>
                    <a:pt x="985316" y="126517"/>
                  </a:lnTo>
                  <a:lnTo>
                    <a:pt x="1010551" y="165862"/>
                  </a:lnTo>
                  <a:lnTo>
                    <a:pt x="1044956" y="175323"/>
                  </a:lnTo>
                  <a:lnTo>
                    <a:pt x="1057998" y="174625"/>
                  </a:lnTo>
                  <a:lnTo>
                    <a:pt x="1069936" y="172491"/>
                  </a:lnTo>
                  <a:lnTo>
                    <a:pt x="1080770" y="168948"/>
                  </a:lnTo>
                  <a:lnTo>
                    <a:pt x="1090549" y="163982"/>
                  </a:lnTo>
                  <a:close/>
                </a:path>
                <a:path w="2049779" h="175895">
                  <a:moveTo>
                    <a:pt x="1218184" y="164325"/>
                  </a:moveTo>
                  <a:lnTo>
                    <a:pt x="1211453" y="160731"/>
                  </a:lnTo>
                  <a:lnTo>
                    <a:pt x="1210589" y="158940"/>
                  </a:lnTo>
                  <a:lnTo>
                    <a:pt x="1210208" y="158140"/>
                  </a:lnTo>
                  <a:lnTo>
                    <a:pt x="1208024" y="153555"/>
                  </a:lnTo>
                  <a:lnTo>
                    <a:pt x="1208024" y="110464"/>
                  </a:lnTo>
                  <a:lnTo>
                    <a:pt x="1207922" y="97282"/>
                  </a:lnTo>
                  <a:lnTo>
                    <a:pt x="1195324" y="60159"/>
                  </a:lnTo>
                  <a:lnTo>
                    <a:pt x="1154557" y="48006"/>
                  </a:lnTo>
                  <a:lnTo>
                    <a:pt x="1147572" y="48006"/>
                  </a:lnTo>
                  <a:lnTo>
                    <a:pt x="1140333" y="49212"/>
                  </a:lnTo>
                  <a:lnTo>
                    <a:pt x="1124966" y="54025"/>
                  </a:lnTo>
                  <a:lnTo>
                    <a:pt x="1118997" y="56908"/>
                  </a:lnTo>
                  <a:lnTo>
                    <a:pt x="1114679" y="60274"/>
                  </a:lnTo>
                  <a:lnTo>
                    <a:pt x="1124331" y="78498"/>
                  </a:lnTo>
                  <a:lnTo>
                    <a:pt x="1130681" y="73685"/>
                  </a:lnTo>
                  <a:lnTo>
                    <a:pt x="1138301" y="70243"/>
                  </a:lnTo>
                  <a:lnTo>
                    <a:pt x="1147152" y="68186"/>
                  </a:lnTo>
                  <a:lnTo>
                    <a:pt x="1157224" y="67487"/>
                  </a:lnTo>
                  <a:lnTo>
                    <a:pt x="1169454" y="69354"/>
                  </a:lnTo>
                  <a:lnTo>
                    <a:pt x="1178191" y="74942"/>
                  </a:lnTo>
                  <a:lnTo>
                    <a:pt x="1183411" y="84251"/>
                  </a:lnTo>
                  <a:lnTo>
                    <a:pt x="1185164" y="97282"/>
                  </a:lnTo>
                  <a:lnTo>
                    <a:pt x="1185164" y="112763"/>
                  </a:lnTo>
                  <a:lnTo>
                    <a:pt x="1185164" y="142443"/>
                  </a:lnTo>
                  <a:lnTo>
                    <a:pt x="1178229" y="149313"/>
                  </a:lnTo>
                  <a:lnTo>
                    <a:pt x="1170787" y="154216"/>
                  </a:lnTo>
                  <a:lnTo>
                    <a:pt x="1162850" y="157162"/>
                  </a:lnTo>
                  <a:lnTo>
                    <a:pt x="1154430" y="158140"/>
                  </a:lnTo>
                  <a:lnTo>
                    <a:pt x="1144092" y="156946"/>
                  </a:lnTo>
                  <a:lnTo>
                    <a:pt x="1136700" y="153365"/>
                  </a:lnTo>
                  <a:lnTo>
                    <a:pt x="1132281" y="147383"/>
                  </a:lnTo>
                  <a:lnTo>
                    <a:pt x="1130808" y="139001"/>
                  </a:lnTo>
                  <a:lnTo>
                    <a:pt x="1130808" y="131279"/>
                  </a:lnTo>
                  <a:lnTo>
                    <a:pt x="1170051" y="110464"/>
                  </a:lnTo>
                  <a:lnTo>
                    <a:pt x="1172845" y="110464"/>
                  </a:lnTo>
                  <a:lnTo>
                    <a:pt x="1177925" y="111226"/>
                  </a:lnTo>
                  <a:lnTo>
                    <a:pt x="1185164" y="112763"/>
                  </a:lnTo>
                  <a:lnTo>
                    <a:pt x="1185164" y="97282"/>
                  </a:lnTo>
                  <a:lnTo>
                    <a:pt x="1179068" y="95300"/>
                  </a:lnTo>
                  <a:lnTo>
                    <a:pt x="1173607" y="94310"/>
                  </a:lnTo>
                  <a:lnTo>
                    <a:pt x="1168781" y="94310"/>
                  </a:lnTo>
                  <a:lnTo>
                    <a:pt x="1125093" y="107200"/>
                  </a:lnTo>
                  <a:lnTo>
                    <a:pt x="1107948" y="138772"/>
                  </a:lnTo>
                  <a:lnTo>
                    <a:pt x="1108633" y="146253"/>
                  </a:lnTo>
                  <a:lnTo>
                    <a:pt x="1137996" y="174675"/>
                  </a:lnTo>
                  <a:lnTo>
                    <a:pt x="1145286" y="175323"/>
                  </a:lnTo>
                  <a:lnTo>
                    <a:pt x="1158544" y="174307"/>
                  </a:lnTo>
                  <a:lnTo>
                    <a:pt x="1169962" y="171234"/>
                  </a:lnTo>
                  <a:lnTo>
                    <a:pt x="1179550" y="166116"/>
                  </a:lnTo>
                  <a:lnTo>
                    <a:pt x="1187323" y="158940"/>
                  </a:lnTo>
                  <a:lnTo>
                    <a:pt x="1189355" y="164744"/>
                  </a:lnTo>
                  <a:lnTo>
                    <a:pt x="1192657" y="168910"/>
                  </a:lnTo>
                  <a:lnTo>
                    <a:pt x="1197229" y="171437"/>
                  </a:lnTo>
                  <a:lnTo>
                    <a:pt x="1201928" y="173951"/>
                  </a:lnTo>
                  <a:lnTo>
                    <a:pt x="1208786" y="175209"/>
                  </a:lnTo>
                  <a:lnTo>
                    <a:pt x="1218184" y="175209"/>
                  </a:lnTo>
                  <a:lnTo>
                    <a:pt x="1218184" y="164325"/>
                  </a:lnTo>
                  <a:close/>
                </a:path>
                <a:path w="2049779" h="175895">
                  <a:moveTo>
                    <a:pt x="1318260" y="171894"/>
                  </a:moveTo>
                  <a:lnTo>
                    <a:pt x="1315580" y="156997"/>
                  </a:lnTo>
                  <a:lnTo>
                    <a:pt x="1314831" y="152755"/>
                  </a:lnTo>
                  <a:lnTo>
                    <a:pt x="1308608" y="155575"/>
                  </a:lnTo>
                  <a:lnTo>
                    <a:pt x="1302512" y="156997"/>
                  </a:lnTo>
                  <a:lnTo>
                    <a:pt x="1288542" y="156997"/>
                  </a:lnTo>
                  <a:lnTo>
                    <a:pt x="1282700" y="154813"/>
                  </a:lnTo>
                  <a:lnTo>
                    <a:pt x="1279017" y="150456"/>
                  </a:lnTo>
                  <a:lnTo>
                    <a:pt x="1275461" y="146100"/>
                  </a:lnTo>
                  <a:lnTo>
                    <a:pt x="1273556" y="138772"/>
                  </a:lnTo>
                  <a:lnTo>
                    <a:pt x="1273556" y="67487"/>
                  </a:lnTo>
                  <a:lnTo>
                    <a:pt x="1308989" y="67487"/>
                  </a:lnTo>
                  <a:lnTo>
                    <a:pt x="1308989" y="50304"/>
                  </a:lnTo>
                  <a:lnTo>
                    <a:pt x="1273556" y="50304"/>
                  </a:lnTo>
                  <a:lnTo>
                    <a:pt x="1273556" y="16268"/>
                  </a:lnTo>
                  <a:lnTo>
                    <a:pt x="1250696" y="24638"/>
                  </a:lnTo>
                  <a:lnTo>
                    <a:pt x="1250696" y="50304"/>
                  </a:lnTo>
                  <a:lnTo>
                    <a:pt x="1235837" y="50304"/>
                  </a:lnTo>
                  <a:lnTo>
                    <a:pt x="1235837" y="67487"/>
                  </a:lnTo>
                  <a:lnTo>
                    <a:pt x="1250696" y="67487"/>
                  </a:lnTo>
                  <a:lnTo>
                    <a:pt x="1250696" y="137172"/>
                  </a:lnTo>
                  <a:lnTo>
                    <a:pt x="1251356" y="145072"/>
                  </a:lnTo>
                  <a:lnTo>
                    <a:pt x="1279702" y="174650"/>
                  </a:lnTo>
                  <a:lnTo>
                    <a:pt x="1287018" y="175323"/>
                  </a:lnTo>
                  <a:lnTo>
                    <a:pt x="1295374" y="175120"/>
                  </a:lnTo>
                  <a:lnTo>
                    <a:pt x="1303350" y="174472"/>
                  </a:lnTo>
                  <a:lnTo>
                    <a:pt x="1310957" y="173405"/>
                  </a:lnTo>
                  <a:lnTo>
                    <a:pt x="1318260" y="171894"/>
                  </a:lnTo>
                  <a:close/>
                </a:path>
                <a:path w="2049779" h="175895">
                  <a:moveTo>
                    <a:pt x="1451991" y="100495"/>
                  </a:moveTo>
                  <a:lnTo>
                    <a:pt x="1439824" y="66344"/>
                  </a:lnTo>
                  <a:lnTo>
                    <a:pt x="1436751" y="62788"/>
                  </a:lnTo>
                  <a:lnTo>
                    <a:pt x="1429258" y="57137"/>
                  </a:lnTo>
                  <a:lnTo>
                    <a:pt x="1429258" y="97980"/>
                  </a:lnTo>
                  <a:lnTo>
                    <a:pt x="1357884" y="97980"/>
                  </a:lnTo>
                  <a:lnTo>
                    <a:pt x="1387373" y="66941"/>
                  </a:lnTo>
                  <a:lnTo>
                    <a:pt x="1394714" y="66344"/>
                  </a:lnTo>
                  <a:lnTo>
                    <a:pt x="1402473" y="66954"/>
                  </a:lnTo>
                  <a:lnTo>
                    <a:pt x="1429258" y="97980"/>
                  </a:lnTo>
                  <a:lnTo>
                    <a:pt x="1429258" y="57137"/>
                  </a:lnTo>
                  <a:lnTo>
                    <a:pt x="1428191" y="56324"/>
                  </a:lnTo>
                  <a:lnTo>
                    <a:pt x="1418158" y="51701"/>
                  </a:lnTo>
                  <a:lnTo>
                    <a:pt x="1406613" y="48933"/>
                  </a:lnTo>
                  <a:lnTo>
                    <a:pt x="1393571" y="48006"/>
                  </a:lnTo>
                  <a:lnTo>
                    <a:pt x="1382141" y="49034"/>
                  </a:lnTo>
                  <a:lnTo>
                    <a:pt x="1344066" y="74320"/>
                  </a:lnTo>
                  <a:lnTo>
                    <a:pt x="1333246" y="113106"/>
                  </a:lnTo>
                  <a:lnTo>
                    <a:pt x="1334414" y="126974"/>
                  </a:lnTo>
                  <a:lnTo>
                    <a:pt x="1360982" y="166497"/>
                  </a:lnTo>
                  <a:lnTo>
                    <a:pt x="1393317" y="175323"/>
                  </a:lnTo>
                  <a:lnTo>
                    <a:pt x="1401572" y="175031"/>
                  </a:lnTo>
                  <a:lnTo>
                    <a:pt x="1440180" y="161810"/>
                  </a:lnTo>
                  <a:lnTo>
                    <a:pt x="1437220" y="156997"/>
                  </a:lnTo>
                  <a:lnTo>
                    <a:pt x="1430528" y="146100"/>
                  </a:lnTo>
                  <a:lnTo>
                    <a:pt x="1423543" y="150876"/>
                  </a:lnTo>
                  <a:lnTo>
                    <a:pt x="1415757" y="154279"/>
                  </a:lnTo>
                  <a:lnTo>
                    <a:pt x="1407160" y="156324"/>
                  </a:lnTo>
                  <a:lnTo>
                    <a:pt x="1397762" y="156997"/>
                  </a:lnTo>
                  <a:lnTo>
                    <a:pt x="1389570" y="156375"/>
                  </a:lnTo>
                  <a:lnTo>
                    <a:pt x="1358023" y="123952"/>
                  </a:lnTo>
                  <a:lnTo>
                    <a:pt x="1357249" y="113792"/>
                  </a:lnTo>
                  <a:lnTo>
                    <a:pt x="1450213" y="113792"/>
                  </a:lnTo>
                  <a:lnTo>
                    <a:pt x="1451356" y="109740"/>
                  </a:lnTo>
                  <a:lnTo>
                    <a:pt x="1451991" y="105308"/>
                  </a:lnTo>
                  <a:lnTo>
                    <a:pt x="1451991" y="100495"/>
                  </a:lnTo>
                  <a:close/>
                </a:path>
                <a:path w="2049779" h="175895">
                  <a:moveTo>
                    <a:pt x="1613916" y="171894"/>
                  </a:moveTo>
                  <a:lnTo>
                    <a:pt x="1611236" y="156997"/>
                  </a:lnTo>
                  <a:lnTo>
                    <a:pt x="1610487" y="152755"/>
                  </a:lnTo>
                  <a:lnTo>
                    <a:pt x="1604264" y="155575"/>
                  </a:lnTo>
                  <a:lnTo>
                    <a:pt x="1598168" y="156997"/>
                  </a:lnTo>
                  <a:lnTo>
                    <a:pt x="1584198" y="156997"/>
                  </a:lnTo>
                  <a:lnTo>
                    <a:pt x="1578356" y="154813"/>
                  </a:lnTo>
                  <a:lnTo>
                    <a:pt x="1574673" y="150456"/>
                  </a:lnTo>
                  <a:lnTo>
                    <a:pt x="1571117" y="146100"/>
                  </a:lnTo>
                  <a:lnTo>
                    <a:pt x="1569212" y="138772"/>
                  </a:lnTo>
                  <a:lnTo>
                    <a:pt x="1569212" y="67487"/>
                  </a:lnTo>
                  <a:lnTo>
                    <a:pt x="1604645" y="67487"/>
                  </a:lnTo>
                  <a:lnTo>
                    <a:pt x="1604645" y="50304"/>
                  </a:lnTo>
                  <a:lnTo>
                    <a:pt x="1569212" y="50304"/>
                  </a:lnTo>
                  <a:lnTo>
                    <a:pt x="1569212" y="16268"/>
                  </a:lnTo>
                  <a:lnTo>
                    <a:pt x="1546352" y="24638"/>
                  </a:lnTo>
                  <a:lnTo>
                    <a:pt x="1546352" y="50304"/>
                  </a:lnTo>
                  <a:lnTo>
                    <a:pt x="1531493" y="50304"/>
                  </a:lnTo>
                  <a:lnTo>
                    <a:pt x="1531493" y="67487"/>
                  </a:lnTo>
                  <a:lnTo>
                    <a:pt x="1546352" y="67487"/>
                  </a:lnTo>
                  <a:lnTo>
                    <a:pt x="1546352" y="137172"/>
                  </a:lnTo>
                  <a:lnTo>
                    <a:pt x="1547012" y="145072"/>
                  </a:lnTo>
                  <a:lnTo>
                    <a:pt x="1575358" y="174650"/>
                  </a:lnTo>
                  <a:lnTo>
                    <a:pt x="1582674" y="175323"/>
                  </a:lnTo>
                  <a:lnTo>
                    <a:pt x="1591030" y="175120"/>
                  </a:lnTo>
                  <a:lnTo>
                    <a:pt x="1599006" y="174472"/>
                  </a:lnTo>
                  <a:lnTo>
                    <a:pt x="1606613" y="173405"/>
                  </a:lnTo>
                  <a:lnTo>
                    <a:pt x="1613916" y="171894"/>
                  </a:lnTo>
                  <a:close/>
                </a:path>
                <a:path w="2049779" h="175895">
                  <a:moveTo>
                    <a:pt x="1743964" y="111379"/>
                  </a:moveTo>
                  <a:lnTo>
                    <a:pt x="1742998" y="97307"/>
                  </a:lnTo>
                  <a:lnTo>
                    <a:pt x="1740128" y="84848"/>
                  </a:lnTo>
                  <a:lnTo>
                    <a:pt x="1735328" y="74015"/>
                  </a:lnTo>
                  <a:lnTo>
                    <a:pt x="1729308" y="65773"/>
                  </a:lnTo>
                  <a:lnTo>
                    <a:pt x="1728597" y="64795"/>
                  </a:lnTo>
                  <a:lnTo>
                    <a:pt x="1720189" y="57454"/>
                  </a:lnTo>
                  <a:lnTo>
                    <a:pt x="1719834" y="57277"/>
                  </a:lnTo>
                  <a:lnTo>
                    <a:pt x="1719834" y="111379"/>
                  </a:lnTo>
                  <a:lnTo>
                    <a:pt x="1719262" y="121539"/>
                  </a:lnTo>
                  <a:lnTo>
                    <a:pt x="1699958" y="154482"/>
                  </a:lnTo>
                  <a:lnTo>
                    <a:pt x="1685671" y="157568"/>
                  </a:lnTo>
                  <a:lnTo>
                    <a:pt x="1670659" y="154686"/>
                  </a:lnTo>
                  <a:lnTo>
                    <a:pt x="1659953" y="146024"/>
                  </a:lnTo>
                  <a:lnTo>
                    <a:pt x="1653514" y="131597"/>
                  </a:lnTo>
                  <a:lnTo>
                    <a:pt x="1651381" y="111379"/>
                  </a:lnTo>
                  <a:lnTo>
                    <a:pt x="1651965" y="101295"/>
                  </a:lnTo>
                  <a:lnTo>
                    <a:pt x="1678241" y="66535"/>
                  </a:lnTo>
                  <a:lnTo>
                    <a:pt x="1685671" y="65773"/>
                  </a:lnTo>
                  <a:lnTo>
                    <a:pt x="1700593" y="68630"/>
                  </a:lnTo>
                  <a:lnTo>
                    <a:pt x="1711274" y="77177"/>
                  </a:lnTo>
                  <a:lnTo>
                    <a:pt x="1717687" y="91427"/>
                  </a:lnTo>
                  <a:lnTo>
                    <a:pt x="1719834" y="111379"/>
                  </a:lnTo>
                  <a:lnTo>
                    <a:pt x="1719834" y="57277"/>
                  </a:lnTo>
                  <a:lnTo>
                    <a:pt x="1710220" y="52209"/>
                  </a:lnTo>
                  <a:lnTo>
                    <a:pt x="1698713" y="49060"/>
                  </a:lnTo>
                  <a:lnTo>
                    <a:pt x="1685671" y="48006"/>
                  </a:lnTo>
                  <a:lnTo>
                    <a:pt x="1673161" y="49110"/>
                  </a:lnTo>
                  <a:lnTo>
                    <a:pt x="1636369" y="74917"/>
                  </a:lnTo>
                  <a:lnTo>
                    <a:pt x="1627378" y="111379"/>
                  </a:lnTo>
                  <a:lnTo>
                    <a:pt x="1628330" y="125298"/>
                  </a:lnTo>
                  <a:lnTo>
                    <a:pt x="1651190" y="165595"/>
                  </a:lnTo>
                  <a:lnTo>
                    <a:pt x="1685671" y="175323"/>
                  </a:lnTo>
                  <a:lnTo>
                    <a:pt x="1698498" y="174244"/>
                  </a:lnTo>
                  <a:lnTo>
                    <a:pt x="1709813" y="171043"/>
                  </a:lnTo>
                  <a:lnTo>
                    <a:pt x="1719757" y="165696"/>
                  </a:lnTo>
                  <a:lnTo>
                    <a:pt x="1728343" y="158191"/>
                  </a:lnTo>
                  <a:lnTo>
                    <a:pt x="1728787" y="157568"/>
                  </a:lnTo>
                  <a:lnTo>
                    <a:pt x="1735175" y="148844"/>
                  </a:lnTo>
                  <a:lnTo>
                    <a:pt x="1740052" y="137934"/>
                  </a:lnTo>
                  <a:lnTo>
                    <a:pt x="1742986" y="125437"/>
                  </a:lnTo>
                  <a:lnTo>
                    <a:pt x="1743964" y="111379"/>
                  </a:lnTo>
                  <a:close/>
                </a:path>
                <a:path w="2049779" h="175895">
                  <a:moveTo>
                    <a:pt x="1876552" y="111379"/>
                  </a:moveTo>
                  <a:lnTo>
                    <a:pt x="1875586" y="97307"/>
                  </a:lnTo>
                  <a:lnTo>
                    <a:pt x="1872716" y="84848"/>
                  </a:lnTo>
                  <a:lnTo>
                    <a:pt x="1867916" y="74015"/>
                  </a:lnTo>
                  <a:lnTo>
                    <a:pt x="1861896" y="65773"/>
                  </a:lnTo>
                  <a:lnTo>
                    <a:pt x="1861185" y="64795"/>
                  </a:lnTo>
                  <a:lnTo>
                    <a:pt x="1852777" y="57454"/>
                  </a:lnTo>
                  <a:lnTo>
                    <a:pt x="1852422" y="57277"/>
                  </a:lnTo>
                  <a:lnTo>
                    <a:pt x="1852422" y="111379"/>
                  </a:lnTo>
                  <a:lnTo>
                    <a:pt x="1851850" y="121539"/>
                  </a:lnTo>
                  <a:lnTo>
                    <a:pt x="1832546" y="154482"/>
                  </a:lnTo>
                  <a:lnTo>
                    <a:pt x="1818259" y="157568"/>
                  </a:lnTo>
                  <a:lnTo>
                    <a:pt x="1803247" y="154686"/>
                  </a:lnTo>
                  <a:lnTo>
                    <a:pt x="1792541" y="146024"/>
                  </a:lnTo>
                  <a:lnTo>
                    <a:pt x="1786102" y="131597"/>
                  </a:lnTo>
                  <a:lnTo>
                    <a:pt x="1783969" y="111379"/>
                  </a:lnTo>
                  <a:lnTo>
                    <a:pt x="1784553" y="101295"/>
                  </a:lnTo>
                  <a:lnTo>
                    <a:pt x="1810829" y="66535"/>
                  </a:lnTo>
                  <a:lnTo>
                    <a:pt x="1818259" y="65773"/>
                  </a:lnTo>
                  <a:lnTo>
                    <a:pt x="1833181" y="68630"/>
                  </a:lnTo>
                  <a:lnTo>
                    <a:pt x="1843862" y="77177"/>
                  </a:lnTo>
                  <a:lnTo>
                    <a:pt x="1850275" y="91427"/>
                  </a:lnTo>
                  <a:lnTo>
                    <a:pt x="1852422" y="111379"/>
                  </a:lnTo>
                  <a:lnTo>
                    <a:pt x="1852422" y="57277"/>
                  </a:lnTo>
                  <a:lnTo>
                    <a:pt x="1842808" y="52209"/>
                  </a:lnTo>
                  <a:lnTo>
                    <a:pt x="1831301" y="49060"/>
                  </a:lnTo>
                  <a:lnTo>
                    <a:pt x="1818259" y="48006"/>
                  </a:lnTo>
                  <a:lnTo>
                    <a:pt x="1805749" y="49110"/>
                  </a:lnTo>
                  <a:lnTo>
                    <a:pt x="1768957" y="74917"/>
                  </a:lnTo>
                  <a:lnTo>
                    <a:pt x="1759966" y="111379"/>
                  </a:lnTo>
                  <a:lnTo>
                    <a:pt x="1760918" y="125298"/>
                  </a:lnTo>
                  <a:lnTo>
                    <a:pt x="1783778" y="165595"/>
                  </a:lnTo>
                  <a:lnTo>
                    <a:pt x="1818259" y="175323"/>
                  </a:lnTo>
                  <a:lnTo>
                    <a:pt x="1831086" y="174244"/>
                  </a:lnTo>
                  <a:lnTo>
                    <a:pt x="1842401" y="171043"/>
                  </a:lnTo>
                  <a:lnTo>
                    <a:pt x="1852345" y="165696"/>
                  </a:lnTo>
                  <a:lnTo>
                    <a:pt x="1860931" y="158191"/>
                  </a:lnTo>
                  <a:lnTo>
                    <a:pt x="1861375" y="157568"/>
                  </a:lnTo>
                  <a:lnTo>
                    <a:pt x="1867763" y="148844"/>
                  </a:lnTo>
                  <a:lnTo>
                    <a:pt x="1872640" y="137934"/>
                  </a:lnTo>
                  <a:lnTo>
                    <a:pt x="1875574" y="125437"/>
                  </a:lnTo>
                  <a:lnTo>
                    <a:pt x="1876552" y="111379"/>
                  </a:lnTo>
                  <a:close/>
                </a:path>
                <a:path w="2049779" h="175895">
                  <a:moveTo>
                    <a:pt x="1948688" y="155841"/>
                  </a:moveTo>
                  <a:lnTo>
                    <a:pt x="1942211" y="155841"/>
                  </a:lnTo>
                  <a:lnTo>
                    <a:pt x="1937004" y="153962"/>
                  </a:lnTo>
                  <a:lnTo>
                    <a:pt x="1929130" y="146392"/>
                  </a:lnTo>
                  <a:lnTo>
                    <a:pt x="1927098" y="141211"/>
                  </a:lnTo>
                  <a:lnTo>
                    <a:pt x="1927098" y="0"/>
                  </a:lnTo>
                  <a:lnTo>
                    <a:pt x="1904238" y="0"/>
                  </a:lnTo>
                  <a:lnTo>
                    <a:pt x="1904238" y="138315"/>
                  </a:lnTo>
                  <a:lnTo>
                    <a:pt x="1907019" y="154520"/>
                  </a:lnTo>
                  <a:lnTo>
                    <a:pt x="1915363" y="166077"/>
                  </a:lnTo>
                  <a:lnTo>
                    <a:pt x="1929257" y="173012"/>
                  </a:lnTo>
                  <a:lnTo>
                    <a:pt x="1948688" y="175323"/>
                  </a:lnTo>
                  <a:lnTo>
                    <a:pt x="1948688" y="155841"/>
                  </a:lnTo>
                  <a:close/>
                </a:path>
                <a:path w="2049779" h="175895">
                  <a:moveTo>
                    <a:pt x="2049780" y="131749"/>
                  </a:moveTo>
                  <a:lnTo>
                    <a:pt x="2020951" y="104279"/>
                  </a:lnTo>
                  <a:lnTo>
                    <a:pt x="1995297" y="93129"/>
                  </a:lnTo>
                  <a:lnTo>
                    <a:pt x="1990598" y="87160"/>
                  </a:lnTo>
                  <a:lnTo>
                    <a:pt x="1990598" y="75552"/>
                  </a:lnTo>
                  <a:lnTo>
                    <a:pt x="1992376" y="72453"/>
                  </a:lnTo>
                  <a:lnTo>
                    <a:pt x="1996186" y="70015"/>
                  </a:lnTo>
                  <a:lnTo>
                    <a:pt x="1999869" y="67564"/>
                  </a:lnTo>
                  <a:lnTo>
                    <a:pt x="2004441" y="66344"/>
                  </a:lnTo>
                  <a:lnTo>
                    <a:pt x="2009902" y="66344"/>
                  </a:lnTo>
                  <a:lnTo>
                    <a:pt x="2016747" y="66992"/>
                  </a:lnTo>
                  <a:lnTo>
                    <a:pt x="2023592" y="68935"/>
                  </a:lnTo>
                  <a:lnTo>
                    <a:pt x="2030412" y="72148"/>
                  </a:lnTo>
                  <a:lnTo>
                    <a:pt x="2037207" y="76657"/>
                  </a:lnTo>
                  <a:lnTo>
                    <a:pt x="2040509" y="66344"/>
                  </a:lnTo>
                  <a:lnTo>
                    <a:pt x="2008251" y="48006"/>
                  </a:lnTo>
                  <a:lnTo>
                    <a:pt x="1999361" y="48539"/>
                  </a:lnTo>
                  <a:lnTo>
                    <a:pt x="1967191" y="72961"/>
                  </a:lnTo>
                  <a:lnTo>
                    <a:pt x="1966468" y="80098"/>
                  </a:lnTo>
                  <a:lnTo>
                    <a:pt x="1966468" y="83997"/>
                  </a:lnTo>
                  <a:lnTo>
                    <a:pt x="1967103" y="87642"/>
                  </a:lnTo>
                  <a:lnTo>
                    <a:pt x="1968500" y="91046"/>
                  </a:lnTo>
                  <a:lnTo>
                    <a:pt x="1969770" y="94437"/>
                  </a:lnTo>
                  <a:lnTo>
                    <a:pt x="2005203" y="119176"/>
                  </a:lnTo>
                  <a:lnTo>
                    <a:pt x="2014181" y="123748"/>
                  </a:lnTo>
                  <a:lnTo>
                    <a:pt x="2020570" y="128752"/>
                  </a:lnTo>
                  <a:lnTo>
                    <a:pt x="2024380" y="134175"/>
                  </a:lnTo>
                  <a:lnTo>
                    <a:pt x="2025650" y="140030"/>
                  </a:lnTo>
                  <a:lnTo>
                    <a:pt x="2024329" y="147459"/>
                  </a:lnTo>
                  <a:lnTo>
                    <a:pt x="2020392" y="152768"/>
                  </a:lnTo>
                  <a:lnTo>
                    <a:pt x="2013800" y="155943"/>
                  </a:lnTo>
                  <a:lnTo>
                    <a:pt x="2004568" y="156997"/>
                  </a:lnTo>
                  <a:lnTo>
                    <a:pt x="1998205" y="156260"/>
                  </a:lnTo>
                  <a:lnTo>
                    <a:pt x="1990940" y="154025"/>
                  </a:lnTo>
                  <a:lnTo>
                    <a:pt x="1982774" y="150291"/>
                  </a:lnTo>
                  <a:lnTo>
                    <a:pt x="1973707" y="145072"/>
                  </a:lnTo>
                  <a:lnTo>
                    <a:pt x="1965706" y="165696"/>
                  </a:lnTo>
                  <a:lnTo>
                    <a:pt x="1974799" y="169913"/>
                  </a:lnTo>
                  <a:lnTo>
                    <a:pt x="1984197" y="172923"/>
                  </a:lnTo>
                  <a:lnTo>
                    <a:pt x="1993900" y="174726"/>
                  </a:lnTo>
                  <a:lnTo>
                    <a:pt x="2003933" y="175323"/>
                  </a:lnTo>
                  <a:lnTo>
                    <a:pt x="2014181" y="174726"/>
                  </a:lnTo>
                  <a:lnTo>
                    <a:pt x="2045373" y="156997"/>
                  </a:lnTo>
                  <a:lnTo>
                    <a:pt x="2046732" y="154863"/>
                  </a:lnTo>
                  <a:lnTo>
                    <a:pt x="2049018" y="147955"/>
                  </a:lnTo>
                  <a:lnTo>
                    <a:pt x="2049780" y="140144"/>
                  </a:lnTo>
                  <a:lnTo>
                    <a:pt x="2049780" y="131749"/>
                  </a:lnTo>
                  <a:close/>
                </a:path>
              </a:pathLst>
            </a:custGeom>
            <a:solidFill>
              <a:srgbClr val="D5D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37912" y="7542212"/>
              <a:ext cx="211836" cy="12731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432551" y="7494206"/>
              <a:ext cx="858519" cy="214629"/>
            </a:xfrm>
            <a:custGeom>
              <a:avLst/>
              <a:gdLst/>
              <a:ahLst/>
              <a:cxnLst/>
              <a:rect l="l" t="t" r="r" b="b"/>
              <a:pathLst>
                <a:path w="858520" h="214629">
                  <a:moveTo>
                    <a:pt x="15621" y="50304"/>
                  </a:moveTo>
                  <a:lnTo>
                    <a:pt x="0" y="50304"/>
                  </a:lnTo>
                  <a:lnTo>
                    <a:pt x="0" y="173037"/>
                  </a:lnTo>
                  <a:lnTo>
                    <a:pt x="22860" y="173037"/>
                  </a:lnTo>
                  <a:lnTo>
                    <a:pt x="22860" y="81813"/>
                  </a:lnTo>
                  <a:lnTo>
                    <a:pt x="25908" y="77457"/>
                  </a:lnTo>
                  <a:lnTo>
                    <a:pt x="30225" y="73799"/>
                  </a:lnTo>
                  <a:lnTo>
                    <a:pt x="41656" y="67830"/>
                  </a:lnTo>
                  <a:lnTo>
                    <a:pt x="47117" y="66344"/>
                  </a:lnTo>
                  <a:lnTo>
                    <a:pt x="94677" y="66344"/>
                  </a:lnTo>
                  <a:lnTo>
                    <a:pt x="94559" y="66116"/>
                  </a:lnTo>
                  <a:lnTo>
                    <a:pt x="22860" y="66116"/>
                  </a:lnTo>
                  <a:lnTo>
                    <a:pt x="15621" y="50304"/>
                  </a:lnTo>
                  <a:close/>
                </a:path>
                <a:path w="858520" h="214629">
                  <a:moveTo>
                    <a:pt x="94677" y="66344"/>
                  </a:moveTo>
                  <a:lnTo>
                    <a:pt x="61975" y="66344"/>
                  </a:lnTo>
                  <a:lnTo>
                    <a:pt x="68961" y="68960"/>
                  </a:lnTo>
                  <a:lnTo>
                    <a:pt x="73025" y="74193"/>
                  </a:lnTo>
                  <a:lnTo>
                    <a:pt x="75765" y="78853"/>
                  </a:lnTo>
                  <a:lnTo>
                    <a:pt x="77708" y="84982"/>
                  </a:lnTo>
                  <a:lnTo>
                    <a:pt x="78865" y="92577"/>
                  </a:lnTo>
                  <a:lnTo>
                    <a:pt x="79248" y="101638"/>
                  </a:lnTo>
                  <a:lnTo>
                    <a:pt x="79248" y="173037"/>
                  </a:lnTo>
                  <a:lnTo>
                    <a:pt x="102108" y="173037"/>
                  </a:lnTo>
                  <a:lnTo>
                    <a:pt x="102108" y="97053"/>
                  </a:lnTo>
                  <a:lnTo>
                    <a:pt x="99464" y="75598"/>
                  </a:lnTo>
                  <a:lnTo>
                    <a:pt x="94677" y="66344"/>
                  </a:lnTo>
                  <a:close/>
                </a:path>
                <a:path w="858520" h="214629">
                  <a:moveTo>
                    <a:pt x="59817" y="48005"/>
                  </a:moveTo>
                  <a:lnTo>
                    <a:pt x="47863" y="49139"/>
                  </a:lnTo>
                  <a:lnTo>
                    <a:pt x="37719" y="52536"/>
                  </a:lnTo>
                  <a:lnTo>
                    <a:pt x="29384" y="58196"/>
                  </a:lnTo>
                  <a:lnTo>
                    <a:pt x="22860" y="66116"/>
                  </a:lnTo>
                  <a:lnTo>
                    <a:pt x="94559" y="66116"/>
                  </a:lnTo>
                  <a:lnTo>
                    <a:pt x="91535" y="60271"/>
                  </a:lnTo>
                  <a:lnTo>
                    <a:pt x="78319" y="51072"/>
                  </a:lnTo>
                  <a:lnTo>
                    <a:pt x="59817" y="48005"/>
                  </a:lnTo>
                  <a:close/>
                </a:path>
                <a:path w="858520" h="214629">
                  <a:moveTo>
                    <a:pt x="186055" y="48005"/>
                  </a:moveTo>
                  <a:lnTo>
                    <a:pt x="145034" y="64401"/>
                  </a:lnTo>
                  <a:lnTo>
                    <a:pt x="126924" y="98673"/>
                  </a:lnTo>
                  <a:lnTo>
                    <a:pt x="125730" y="113106"/>
                  </a:lnTo>
                  <a:lnTo>
                    <a:pt x="126898" y="126972"/>
                  </a:lnTo>
                  <a:lnTo>
                    <a:pt x="153475" y="166493"/>
                  </a:lnTo>
                  <a:lnTo>
                    <a:pt x="185800" y="175323"/>
                  </a:lnTo>
                  <a:lnTo>
                    <a:pt x="194065" y="175023"/>
                  </a:lnTo>
                  <a:lnTo>
                    <a:pt x="232663" y="161810"/>
                  </a:lnTo>
                  <a:lnTo>
                    <a:pt x="229706" y="156997"/>
                  </a:lnTo>
                  <a:lnTo>
                    <a:pt x="190246" y="156997"/>
                  </a:lnTo>
                  <a:lnTo>
                    <a:pt x="182056" y="156366"/>
                  </a:lnTo>
                  <a:lnTo>
                    <a:pt x="150516" y="123941"/>
                  </a:lnTo>
                  <a:lnTo>
                    <a:pt x="149733" y="113791"/>
                  </a:lnTo>
                  <a:lnTo>
                    <a:pt x="242697" y="113791"/>
                  </a:lnTo>
                  <a:lnTo>
                    <a:pt x="243839" y="109740"/>
                  </a:lnTo>
                  <a:lnTo>
                    <a:pt x="244475" y="105308"/>
                  </a:lnTo>
                  <a:lnTo>
                    <a:pt x="244475" y="100495"/>
                  </a:lnTo>
                  <a:lnTo>
                    <a:pt x="244260" y="97980"/>
                  </a:lnTo>
                  <a:lnTo>
                    <a:pt x="150368" y="97980"/>
                  </a:lnTo>
                  <a:lnTo>
                    <a:pt x="151257" y="89115"/>
                  </a:lnTo>
                  <a:lnTo>
                    <a:pt x="187198" y="66344"/>
                  </a:lnTo>
                  <a:lnTo>
                    <a:pt x="232319" y="66344"/>
                  </a:lnTo>
                  <a:lnTo>
                    <a:pt x="229235" y="62788"/>
                  </a:lnTo>
                  <a:lnTo>
                    <a:pt x="220684" y="56321"/>
                  </a:lnTo>
                  <a:lnTo>
                    <a:pt x="210645" y="51701"/>
                  </a:lnTo>
                  <a:lnTo>
                    <a:pt x="199106" y="48929"/>
                  </a:lnTo>
                  <a:lnTo>
                    <a:pt x="186055" y="48005"/>
                  </a:lnTo>
                  <a:close/>
                </a:path>
                <a:path w="858520" h="214629">
                  <a:moveTo>
                    <a:pt x="223012" y="146100"/>
                  </a:moveTo>
                  <a:lnTo>
                    <a:pt x="216034" y="150868"/>
                  </a:lnTo>
                  <a:lnTo>
                    <a:pt x="208248" y="154273"/>
                  </a:lnTo>
                  <a:lnTo>
                    <a:pt x="199651" y="156316"/>
                  </a:lnTo>
                  <a:lnTo>
                    <a:pt x="190246" y="156997"/>
                  </a:lnTo>
                  <a:lnTo>
                    <a:pt x="229706" y="156997"/>
                  </a:lnTo>
                  <a:lnTo>
                    <a:pt x="223012" y="146100"/>
                  </a:lnTo>
                  <a:close/>
                </a:path>
                <a:path w="858520" h="214629">
                  <a:moveTo>
                    <a:pt x="232319" y="66344"/>
                  </a:moveTo>
                  <a:lnTo>
                    <a:pt x="187198" y="66344"/>
                  </a:lnTo>
                  <a:lnTo>
                    <a:pt x="194958" y="66947"/>
                  </a:lnTo>
                  <a:lnTo>
                    <a:pt x="201850" y="68753"/>
                  </a:lnTo>
                  <a:lnTo>
                    <a:pt x="221742" y="97980"/>
                  </a:lnTo>
                  <a:lnTo>
                    <a:pt x="244260" y="97980"/>
                  </a:lnTo>
                  <a:lnTo>
                    <a:pt x="243522" y="89329"/>
                  </a:lnTo>
                  <a:lnTo>
                    <a:pt x="240664" y="79322"/>
                  </a:lnTo>
                  <a:lnTo>
                    <a:pt x="235902" y="70475"/>
                  </a:lnTo>
                  <a:lnTo>
                    <a:pt x="232319" y="66344"/>
                  </a:lnTo>
                  <a:close/>
                </a:path>
                <a:path w="858520" h="214629">
                  <a:moveTo>
                    <a:pt x="320167" y="48005"/>
                  </a:moveTo>
                  <a:lnTo>
                    <a:pt x="279146" y="64401"/>
                  </a:lnTo>
                  <a:lnTo>
                    <a:pt x="261036" y="98673"/>
                  </a:lnTo>
                  <a:lnTo>
                    <a:pt x="259842" y="113106"/>
                  </a:lnTo>
                  <a:lnTo>
                    <a:pt x="261010" y="126972"/>
                  </a:lnTo>
                  <a:lnTo>
                    <a:pt x="287587" y="166493"/>
                  </a:lnTo>
                  <a:lnTo>
                    <a:pt x="319913" y="175323"/>
                  </a:lnTo>
                  <a:lnTo>
                    <a:pt x="328177" y="175023"/>
                  </a:lnTo>
                  <a:lnTo>
                    <a:pt x="366775" y="161810"/>
                  </a:lnTo>
                  <a:lnTo>
                    <a:pt x="363818" y="156997"/>
                  </a:lnTo>
                  <a:lnTo>
                    <a:pt x="324358" y="156997"/>
                  </a:lnTo>
                  <a:lnTo>
                    <a:pt x="316168" y="156366"/>
                  </a:lnTo>
                  <a:lnTo>
                    <a:pt x="284628" y="123941"/>
                  </a:lnTo>
                  <a:lnTo>
                    <a:pt x="283845" y="113791"/>
                  </a:lnTo>
                  <a:lnTo>
                    <a:pt x="376809" y="113791"/>
                  </a:lnTo>
                  <a:lnTo>
                    <a:pt x="377951" y="109740"/>
                  </a:lnTo>
                  <a:lnTo>
                    <a:pt x="378587" y="105308"/>
                  </a:lnTo>
                  <a:lnTo>
                    <a:pt x="378587" y="100495"/>
                  </a:lnTo>
                  <a:lnTo>
                    <a:pt x="378372" y="97980"/>
                  </a:lnTo>
                  <a:lnTo>
                    <a:pt x="284480" y="97980"/>
                  </a:lnTo>
                  <a:lnTo>
                    <a:pt x="285369" y="89115"/>
                  </a:lnTo>
                  <a:lnTo>
                    <a:pt x="321310" y="66344"/>
                  </a:lnTo>
                  <a:lnTo>
                    <a:pt x="366431" y="66344"/>
                  </a:lnTo>
                  <a:lnTo>
                    <a:pt x="363347" y="62788"/>
                  </a:lnTo>
                  <a:lnTo>
                    <a:pt x="354796" y="56321"/>
                  </a:lnTo>
                  <a:lnTo>
                    <a:pt x="344757" y="51701"/>
                  </a:lnTo>
                  <a:lnTo>
                    <a:pt x="333218" y="48929"/>
                  </a:lnTo>
                  <a:lnTo>
                    <a:pt x="320167" y="48005"/>
                  </a:lnTo>
                  <a:close/>
                </a:path>
                <a:path w="858520" h="214629">
                  <a:moveTo>
                    <a:pt x="357124" y="146100"/>
                  </a:moveTo>
                  <a:lnTo>
                    <a:pt x="350146" y="150868"/>
                  </a:lnTo>
                  <a:lnTo>
                    <a:pt x="342360" y="154273"/>
                  </a:lnTo>
                  <a:lnTo>
                    <a:pt x="333763" y="156316"/>
                  </a:lnTo>
                  <a:lnTo>
                    <a:pt x="324358" y="156997"/>
                  </a:lnTo>
                  <a:lnTo>
                    <a:pt x="363818" y="156997"/>
                  </a:lnTo>
                  <a:lnTo>
                    <a:pt x="357124" y="146100"/>
                  </a:lnTo>
                  <a:close/>
                </a:path>
                <a:path w="858520" h="214629">
                  <a:moveTo>
                    <a:pt x="366431" y="66344"/>
                  </a:moveTo>
                  <a:lnTo>
                    <a:pt x="321310" y="66344"/>
                  </a:lnTo>
                  <a:lnTo>
                    <a:pt x="329070" y="66947"/>
                  </a:lnTo>
                  <a:lnTo>
                    <a:pt x="335962" y="68753"/>
                  </a:lnTo>
                  <a:lnTo>
                    <a:pt x="355853" y="97980"/>
                  </a:lnTo>
                  <a:lnTo>
                    <a:pt x="378372" y="97980"/>
                  </a:lnTo>
                  <a:lnTo>
                    <a:pt x="377634" y="89329"/>
                  </a:lnTo>
                  <a:lnTo>
                    <a:pt x="374776" y="79322"/>
                  </a:lnTo>
                  <a:lnTo>
                    <a:pt x="370014" y="70475"/>
                  </a:lnTo>
                  <a:lnTo>
                    <a:pt x="366431" y="66344"/>
                  </a:lnTo>
                  <a:close/>
                </a:path>
                <a:path w="858520" h="214629">
                  <a:moveTo>
                    <a:pt x="455168" y="48005"/>
                  </a:moveTo>
                  <a:lnTo>
                    <a:pt x="413893" y="67551"/>
                  </a:lnTo>
                  <a:lnTo>
                    <a:pt x="396621" y="114706"/>
                  </a:lnTo>
                  <a:lnTo>
                    <a:pt x="397569" y="127772"/>
                  </a:lnTo>
                  <a:lnTo>
                    <a:pt x="419703" y="165929"/>
                  </a:lnTo>
                  <a:lnTo>
                    <a:pt x="450850" y="175209"/>
                  </a:lnTo>
                  <a:lnTo>
                    <a:pt x="461589" y="174501"/>
                  </a:lnTo>
                  <a:lnTo>
                    <a:pt x="470947" y="172377"/>
                  </a:lnTo>
                  <a:lnTo>
                    <a:pt x="478924" y="168833"/>
                  </a:lnTo>
                  <a:lnTo>
                    <a:pt x="485521" y="163868"/>
                  </a:lnTo>
                  <a:lnTo>
                    <a:pt x="508381" y="163868"/>
                  </a:lnTo>
                  <a:lnTo>
                    <a:pt x="508381" y="156997"/>
                  </a:lnTo>
                  <a:lnTo>
                    <a:pt x="463042" y="156997"/>
                  </a:lnTo>
                  <a:lnTo>
                    <a:pt x="444539" y="154225"/>
                  </a:lnTo>
                  <a:lnTo>
                    <a:pt x="431323" y="145910"/>
                  </a:lnTo>
                  <a:lnTo>
                    <a:pt x="423394" y="132051"/>
                  </a:lnTo>
                  <a:lnTo>
                    <a:pt x="420750" y="112648"/>
                  </a:lnTo>
                  <a:lnTo>
                    <a:pt x="421445" y="103007"/>
                  </a:lnTo>
                  <a:lnTo>
                    <a:pt x="445214" y="69611"/>
                  </a:lnTo>
                  <a:lnTo>
                    <a:pt x="461899" y="66344"/>
                  </a:lnTo>
                  <a:lnTo>
                    <a:pt x="508381" y="66344"/>
                  </a:lnTo>
                  <a:lnTo>
                    <a:pt x="508381" y="56946"/>
                  </a:lnTo>
                  <a:lnTo>
                    <a:pt x="485521" y="56946"/>
                  </a:lnTo>
                  <a:lnTo>
                    <a:pt x="479760" y="53036"/>
                  </a:lnTo>
                  <a:lnTo>
                    <a:pt x="472773" y="50242"/>
                  </a:lnTo>
                  <a:lnTo>
                    <a:pt x="464571" y="48565"/>
                  </a:lnTo>
                  <a:lnTo>
                    <a:pt x="455168" y="48005"/>
                  </a:lnTo>
                  <a:close/>
                </a:path>
                <a:path w="858520" h="214629">
                  <a:moveTo>
                    <a:pt x="508381" y="163868"/>
                  </a:moveTo>
                  <a:lnTo>
                    <a:pt x="485521" y="163868"/>
                  </a:lnTo>
                  <a:lnTo>
                    <a:pt x="485521" y="172923"/>
                  </a:lnTo>
                  <a:lnTo>
                    <a:pt x="508381" y="172923"/>
                  </a:lnTo>
                  <a:lnTo>
                    <a:pt x="508381" y="163868"/>
                  </a:lnTo>
                  <a:close/>
                </a:path>
                <a:path w="858520" h="214629">
                  <a:moveTo>
                    <a:pt x="508381" y="66344"/>
                  </a:moveTo>
                  <a:lnTo>
                    <a:pt x="461899" y="66344"/>
                  </a:lnTo>
                  <a:lnTo>
                    <a:pt x="469018" y="67118"/>
                  </a:lnTo>
                  <a:lnTo>
                    <a:pt x="475329" y="69440"/>
                  </a:lnTo>
                  <a:lnTo>
                    <a:pt x="480829" y="73309"/>
                  </a:lnTo>
                  <a:lnTo>
                    <a:pt x="485521" y="78727"/>
                  </a:lnTo>
                  <a:lnTo>
                    <a:pt x="485521" y="146799"/>
                  </a:lnTo>
                  <a:lnTo>
                    <a:pt x="484250" y="149237"/>
                  </a:lnTo>
                  <a:lnTo>
                    <a:pt x="481075" y="151549"/>
                  </a:lnTo>
                  <a:lnTo>
                    <a:pt x="471043" y="155905"/>
                  </a:lnTo>
                  <a:lnTo>
                    <a:pt x="466598" y="156997"/>
                  </a:lnTo>
                  <a:lnTo>
                    <a:pt x="508381" y="156997"/>
                  </a:lnTo>
                  <a:lnTo>
                    <a:pt x="508381" y="66344"/>
                  </a:lnTo>
                  <a:close/>
                </a:path>
                <a:path w="858520" h="214629">
                  <a:moveTo>
                    <a:pt x="508381" y="0"/>
                  </a:moveTo>
                  <a:lnTo>
                    <a:pt x="485521" y="0"/>
                  </a:lnTo>
                  <a:lnTo>
                    <a:pt x="485521" y="56946"/>
                  </a:lnTo>
                  <a:lnTo>
                    <a:pt x="508381" y="56946"/>
                  </a:lnTo>
                  <a:lnTo>
                    <a:pt x="508381" y="0"/>
                  </a:lnTo>
                  <a:close/>
                </a:path>
                <a:path w="858520" h="214629">
                  <a:moveTo>
                    <a:pt x="592963" y="48005"/>
                  </a:moveTo>
                  <a:lnTo>
                    <a:pt x="551942" y="64401"/>
                  </a:lnTo>
                  <a:lnTo>
                    <a:pt x="533832" y="98673"/>
                  </a:lnTo>
                  <a:lnTo>
                    <a:pt x="532638" y="113106"/>
                  </a:lnTo>
                  <a:lnTo>
                    <a:pt x="533806" y="126972"/>
                  </a:lnTo>
                  <a:lnTo>
                    <a:pt x="560383" y="166493"/>
                  </a:lnTo>
                  <a:lnTo>
                    <a:pt x="592709" y="175323"/>
                  </a:lnTo>
                  <a:lnTo>
                    <a:pt x="600973" y="175023"/>
                  </a:lnTo>
                  <a:lnTo>
                    <a:pt x="639572" y="161810"/>
                  </a:lnTo>
                  <a:lnTo>
                    <a:pt x="636614" y="156997"/>
                  </a:lnTo>
                  <a:lnTo>
                    <a:pt x="597153" y="156997"/>
                  </a:lnTo>
                  <a:lnTo>
                    <a:pt x="588964" y="156366"/>
                  </a:lnTo>
                  <a:lnTo>
                    <a:pt x="557424" y="123941"/>
                  </a:lnTo>
                  <a:lnTo>
                    <a:pt x="556640" y="113791"/>
                  </a:lnTo>
                  <a:lnTo>
                    <a:pt x="649605" y="113791"/>
                  </a:lnTo>
                  <a:lnTo>
                    <a:pt x="650748" y="109740"/>
                  </a:lnTo>
                  <a:lnTo>
                    <a:pt x="651383" y="105308"/>
                  </a:lnTo>
                  <a:lnTo>
                    <a:pt x="651383" y="100495"/>
                  </a:lnTo>
                  <a:lnTo>
                    <a:pt x="651168" y="97980"/>
                  </a:lnTo>
                  <a:lnTo>
                    <a:pt x="557276" y="97980"/>
                  </a:lnTo>
                  <a:lnTo>
                    <a:pt x="558164" y="89115"/>
                  </a:lnTo>
                  <a:lnTo>
                    <a:pt x="594106" y="66344"/>
                  </a:lnTo>
                  <a:lnTo>
                    <a:pt x="639227" y="66344"/>
                  </a:lnTo>
                  <a:lnTo>
                    <a:pt x="636143" y="62788"/>
                  </a:lnTo>
                  <a:lnTo>
                    <a:pt x="627592" y="56321"/>
                  </a:lnTo>
                  <a:lnTo>
                    <a:pt x="617553" y="51701"/>
                  </a:lnTo>
                  <a:lnTo>
                    <a:pt x="606014" y="48929"/>
                  </a:lnTo>
                  <a:lnTo>
                    <a:pt x="592963" y="48005"/>
                  </a:lnTo>
                  <a:close/>
                </a:path>
                <a:path w="858520" h="214629">
                  <a:moveTo>
                    <a:pt x="629920" y="146100"/>
                  </a:moveTo>
                  <a:lnTo>
                    <a:pt x="622942" y="150868"/>
                  </a:lnTo>
                  <a:lnTo>
                    <a:pt x="615156" y="154273"/>
                  </a:lnTo>
                  <a:lnTo>
                    <a:pt x="606559" y="156316"/>
                  </a:lnTo>
                  <a:lnTo>
                    <a:pt x="597153" y="156997"/>
                  </a:lnTo>
                  <a:lnTo>
                    <a:pt x="636614" y="156997"/>
                  </a:lnTo>
                  <a:lnTo>
                    <a:pt x="629920" y="146100"/>
                  </a:lnTo>
                  <a:close/>
                </a:path>
                <a:path w="858520" h="214629">
                  <a:moveTo>
                    <a:pt x="639227" y="66344"/>
                  </a:moveTo>
                  <a:lnTo>
                    <a:pt x="594106" y="66344"/>
                  </a:lnTo>
                  <a:lnTo>
                    <a:pt x="601866" y="66947"/>
                  </a:lnTo>
                  <a:lnTo>
                    <a:pt x="608758" y="68753"/>
                  </a:lnTo>
                  <a:lnTo>
                    <a:pt x="628650" y="97980"/>
                  </a:lnTo>
                  <a:lnTo>
                    <a:pt x="651168" y="97980"/>
                  </a:lnTo>
                  <a:lnTo>
                    <a:pt x="650430" y="89329"/>
                  </a:lnTo>
                  <a:lnTo>
                    <a:pt x="647573" y="79322"/>
                  </a:lnTo>
                  <a:lnTo>
                    <a:pt x="642810" y="70475"/>
                  </a:lnTo>
                  <a:lnTo>
                    <a:pt x="639227" y="66344"/>
                  </a:lnTo>
                  <a:close/>
                </a:path>
                <a:path w="858520" h="214629">
                  <a:moveTo>
                    <a:pt x="726439" y="48005"/>
                  </a:moveTo>
                  <a:lnTo>
                    <a:pt x="685164" y="67551"/>
                  </a:lnTo>
                  <a:lnTo>
                    <a:pt x="667893" y="114706"/>
                  </a:lnTo>
                  <a:lnTo>
                    <a:pt x="668841" y="127772"/>
                  </a:lnTo>
                  <a:lnTo>
                    <a:pt x="690975" y="165929"/>
                  </a:lnTo>
                  <a:lnTo>
                    <a:pt x="722122" y="175209"/>
                  </a:lnTo>
                  <a:lnTo>
                    <a:pt x="732861" y="174501"/>
                  </a:lnTo>
                  <a:lnTo>
                    <a:pt x="742219" y="172377"/>
                  </a:lnTo>
                  <a:lnTo>
                    <a:pt x="750196" y="168833"/>
                  </a:lnTo>
                  <a:lnTo>
                    <a:pt x="756793" y="163868"/>
                  </a:lnTo>
                  <a:lnTo>
                    <a:pt x="779652" y="163868"/>
                  </a:lnTo>
                  <a:lnTo>
                    <a:pt x="779652" y="156997"/>
                  </a:lnTo>
                  <a:lnTo>
                    <a:pt x="734313" y="156997"/>
                  </a:lnTo>
                  <a:lnTo>
                    <a:pt x="715811" y="154225"/>
                  </a:lnTo>
                  <a:lnTo>
                    <a:pt x="702595" y="145910"/>
                  </a:lnTo>
                  <a:lnTo>
                    <a:pt x="694666" y="132051"/>
                  </a:lnTo>
                  <a:lnTo>
                    <a:pt x="692023" y="112648"/>
                  </a:lnTo>
                  <a:lnTo>
                    <a:pt x="692717" y="103007"/>
                  </a:lnTo>
                  <a:lnTo>
                    <a:pt x="716486" y="69611"/>
                  </a:lnTo>
                  <a:lnTo>
                    <a:pt x="733171" y="66344"/>
                  </a:lnTo>
                  <a:lnTo>
                    <a:pt x="779652" y="66344"/>
                  </a:lnTo>
                  <a:lnTo>
                    <a:pt x="779652" y="56946"/>
                  </a:lnTo>
                  <a:lnTo>
                    <a:pt x="756793" y="56946"/>
                  </a:lnTo>
                  <a:lnTo>
                    <a:pt x="751032" y="53036"/>
                  </a:lnTo>
                  <a:lnTo>
                    <a:pt x="744045" y="50242"/>
                  </a:lnTo>
                  <a:lnTo>
                    <a:pt x="735843" y="48565"/>
                  </a:lnTo>
                  <a:lnTo>
                    <a:pt x="726439" y="48005"/>
                  </a:lnTo>
                  <a:close/>
                </a:path>
                <a:path w="858520" h="214629">
                  <a:moveTo>
                    <a:pt x="779652" y="163868"/>
                  </a:moveTo>
                  <a:lnTo>
                    <a:pt x="756793" y="163868"/>
                  </a:lnTo>
                  <a:lnTo>
                    <a:pt x="756793" y="172923"/>
                  </a:lnTo>
                  <a:lnTo>
                    <a:pt x="779652" y="172923"/>
                  </a:lnTo>
                  <a:lnTo>
                    <a:pt x="779652" y="163868"/>
                  </a:lnTo>
                  <a:close/>
                </a:path>
                <a:path w="858520" h="214629">
                  <a:moveTo>
                    <a:pt x="779652" y="66344"/>
                  </a:moveTo>
                  <a:lnTo>
                    <a:pt x="733171" y="66344"/>
                  </a:lnTo>
                  <a:lnTo>
                    <a:pt x="740290" y="67118"/>
                  </a:lnTo>
                  <a:lnTo>
                    <a:pt x="746601" y="69440"/>
                  </a:lnTo>
                  <a:lnTo>
                    <a:pt x="752101" y="73309"/>
                  </a:lnTo>
                  <a:lnTo>
                    <a:pt x="756793" y="78727"/>
                  </a:lnTo>
                  <a:lnTo>
                    <a:pt x="756793" y="146799"/>
                  </a:lnTo>
                  <a:lnTo>
                    <a:pt x="755523" y="149237"/>
                  </a:lnTo>
                  <a:lnTo>
                    <a:pt x="752348" y="151549"/>
                  </a:lnTo>
                  <a:lnTo>
                    <a:pt x="742314" y="155905"/>
                  </a:lnTo>
                  <a:lnTo>
                    <a:pt x="737870" y="156997"/>
                  </a:lnTo>
                  <a:lnTo>
                    <a:pt x="779652" y="156997"/>
                  </a:lnTo>
                  <a:lnTo>
                    <a:pt x="779652" y="66344"/>
                  </a:lnTo>
                  <a:close/>
                </a:path>
                <a:path w="858520" h="214629">
                  <a:moveTo>
                    <a:pt x="779652" y="0"/>
                  </a:moveTo>
                  <a:lnTo>
                    <a:pt x="756793" y="0"/>
                  </a:lnTo>
                  <a:lnTo>
                    <a:pt x="756793" y="56946"/>
                  </a:lnTo>
                  <a:lnTo>
                    <a:pt x="779652" y="56946"/>
                  </a:lnTo>
                  <a:lnTo>
                    <a:pt x="779652" y="0"/>
                  </a:lnTo>
                  <a:close/>
                </a:path>
                <a:path w="858520" h="214629">
                  <a:moveTo>
                    <a:pt x="845312" y="141287"/>
                  </a:moveTo>
                  <a:lnTo>
                    <a:pt x="835913" y="141287"/>
                  </a:lnTo>
                  <a:lnTo>
                    <a:pt x="831850" y="142608"/>
                  </a:lnTo>
                  <a:lnTo>
                    <a:pt x="825246" y="147878"/>
                  </a:lnTo>
                  <a:lnTo>
                    <a:pt x="823595" y="151231"/>
                  </a:lnTo>
                  <a:lnTo>
                    <a:pt x="823595" y="161162"/>
                  </a:lnTo>
                  <a:lnTo>
                    <a:pt x="827024" y="165658"/>
                  </a:lnTo>
                  <a:lnTo>
                    <a:pt x="833882" y="168795"/>
                  </a:lnTo>
                  <a:lnTo>
                    <a:pt x="836295" y="172161"/>
                  </a:lnTo>
                  <a:lnTo>
                    <a:pt x="837564" y="175513"/>
                  </a:lnTo>
                  <a:lnTo>
                    <a:pt x="837564" y="178879"/>
                  </a:lnTo>
                  <a:lnTo>
                    <a:pt x="836277" y="184856"/>
                  </a:lnTo>
                  <a:lnTo>
                    <a:pt x="832405" y="191433"/>
                  </a:lnTo>
                  <a:lnTo>
                    <a:pt x="825938" y="198610"/>
                  </a:lnTo>
                  <a:lnTo>
                    <a:pt x="816863" y="206387"/>
                  </a:lnTo>
                  <a:lnTo>
                    <a:pt x="822960" y="214629"/>
                  </a:lnTo>
                  <a:lnTo>
                    <a:pt x="851281" y="187070"/>
                  </a:lnTo>
                  <a:lnTo>
                    <a:pt x="858012" y="154736"/>
                  </a:lnTo>
                  <a:lnTo>
                    <a:pt x="856234" y="150456"/>
                  </a:lnTo>
                  <a:lnTo>
                    <a:pt x="852805" y="146799"/>
                  </a:lnTo>
                  <a:lnTo>
                    <a:pt x="849249" y="143128"/>
                  </a:lnTo>
                  <a:lnTo>
                    <a:pt x="845312" y="141287"/>
                  </a:lnTo>
                  <a:close/>
                </a:path>
              </a:pathLst>
            </a:custGeom>
            <a:solidFill>
              <a:srgbClr val="D5D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20291" y="7872996"/>
              <a:ext cx="1098931" cy="21728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515616" y="7869110"/>
              <a:ext cx="2599055" cy="221615"/>
            </a:xfrm>
            <a:custGeom>
              <a:avLst/>
              <a:gdLst/>
              <a:ahLst/>
              <a:cxnLst/>
              <a:rect l="l" t="t" r="r" b="b"/>
              <a:pathLst>
                <a:path w="2599054" h="221615">
                  <a:moveTo>
                    <a:pt x="172085" y="90982"/>
                  </a:moveTo>
                  <a:lnTo>
                    <a:pt x="165061" y="64401"/>
                  </a:lnTo>
                  <a:lnTo>
                    <a:pt x="161163" y="59296"/>
                  </a:lnTo>
                  <a:lnTo>
                    <a:pt x="155079" y="54368"/>
                  </a:lnTo>
                  <a:lnTo>
                    <a:pt x="147904" y="50838"/>
                  </a:lnTo>
                  <a:lnTo>
                    <a:pt x="139598" y="48717"/>
                  </a:lnTo>
                  <a:lnTo>
                    <a:pt x="130175" y="48006"/>
                  </a:lnTo>
                  <a:lnTo>
                    <a:pt x="122809" y="48006"/>
                  </a:lnTo>
                  <a:lnTo>
                    <a:pt x="94361" y="64401"/>
                  </a:lnTo>
                  <a:lnTo>
                    <a:pt x="87782" y="57238"/>
                  </a:lnTo>
                  <a:lnTo>
                    <a:pt x="79133" y="52108"/>
                  </a:lnTo>
                  <a:lnTo>
                    <a:pt x="68402" y="49034"/>
                  </a:lnTo>
                  <a:lnTo>
                    <a:pt x="55626" y="48006"/>
                  </a:lnTo>
                  <a:lnTo>
                    <a:pt x="46062" y="49047"/>
                  </a:lnTo>
                  <a:lnTo>
                    <a:pt x="37376" y="52133"/>
                  </a:lnTo>
                  <a:lnTo>
                    <a:pt x="29527" y="57302"/>
                  </a:lnTo>
                  <a:lnTo>
                    <a:pt x="22479" y="64516"/>
                  </a:lnTo>
                  <a:lnTo>
                    <a:pt x="14859" y="50304"/>
                  </a:lnTo>
                  <a:lnTo>
                    <a:pt x="0" y="50304"/>
                  </a:lnTo>
                  <a:lnTo>
                    <a:pt x="0" y="173037"/>
                  </a:lnTo>
                  <a:lnTo>
                    <a:pt x="22860" y="173037"/>
                  </a:lnTo>
                  <a:lnTo>
                    <a:pt x="22974" y="82270"/>
                  </a:lnTo>
                  <a:lnTo>
                    <a:pt x="25019" y="78460"/>
                  </a:lnTo>
                  <a:lnTo>
                    <a:pt x="28702" y="74752"/>
                  </a:lnTo>
                  <a:lnTo>
                    <a:pt x="33909" y="71386"/>
                  </a:lnTo>
                  <a:lnTo>
                    <a:pt x="38989" y="68021"/>
                  </a:lnTo>
                  <a:lnTo>
                    <a:pt x="43942" y="66344"/>
                  </a:lnTo>
                  <a:lnTo>
                    <a:pt x="56388" y="66344"/>
                  </a:lnTo>
                  <a:lnTo>
                    <a:pt x="62611" y="68084"/>
                  </a:lnTo>
                  <a:lnTo>
                    <a:pt x="72263" y="75031"/>
                  </a:lnTo>
                  <a:lnTo>
                    <a:pt x="74549" y="79794"/>
                  </a:lnTo>
                  <a:lnTo>
                    <a:pt x="74549" y="173037"/>
                  </a:lnTo>
                  <a:lnTo>
                    <a:pt x="97409" y="173037"/>
                  </a:lnTo>
                  <a:lnTo>
                    <a:pt x="97409" y="82270"/>
                  </a:lnTo>
                  <a:lnTo>
                    <a:pt x="99187" y="78143"/>
                  </a:lnTo>
                  <a:lnTo>
                    <a:pt x="102489" y="74460"/>
                  </a:lnTo>
                  <a:lnTo>
                    <a:pt x="112141" y="67970"/>
                  </a:lnTo>
                  <a:lnTo>
                    <a:pt x="117348" y="66344"/>
                  </a:lnTo>
                  <a:lnTo>
                    <a:pt x="122809" y="66344"/>
                  </a:lnTo>
                  <a:lnTo>
                    <a:pt x="134378" y="68160"/>
                  </a:lnTo>
                  <a:lnTo>
                    <a:pt x="142633" y="73596"/>
                  </a:lnTo>
                  <a:lnTo>
                    <a:pt x="147574" y="82664"/>
                  </a:lnTo>
                  <a:lnTo>
                    <a:pt x="149225" y="95338"/>
                  </a:lnTo>
                  <a:lnTo>
                    <a:pt x="149225" y="173037"/>
                  </a:lnTo>
                  <a:lnTo>
                    <a:pt x="172085" y="173037"/>
                  </a:lnTo>
                  <a:lnTo>
                    <a:pt x="172085" y="90982"/>
                  </a:lnTo>
                  <a:close/>
                </a:path>
                <a:path w="2599054" h="221615">
                  <a:moveTo>
                    <a:pt x="236601" y="50304"/>
                  </a:moveTo>
                  <a:lnTo>
                    <a:pt x="196088" y="50304"/>
                  </a:lnTo>
                  <a:lnTo>
                    <a:pt x="196088" y="68643"/>
                  </a:lnTo>
                  <a:lnTo>
                    <a:pt x="213741" y="68643"/>
                  </a:lnTo>
                  <a:lnTo>
                    <a:pt x="213741" y="173037"/>
                  </a:lnTo>
                  <a:lnTo>
                    <a:pt x="236601" y="173037"/>
                  </a:lnTo>
                  <a:lnTo>
                    <a:pt x="236601" y="50304"/>
                  </a:lnTo>
                  <a:close/>
                </a:path>
                <a:path w="2599054" h="221615">
                  <a:moveTo>
                    <a:pt x="240411" y="21043"/>
                  </a:moveTo>
                  <a:lnTo>
                    <a:pt x="240372" y="13550"/>
                  </a:lnTo>
                  <a:lnTo>
                    <a:pt x="239141" y="10477"/>
                  </a:lnTo>
                  <a:lnTo>
                    <a:pt x="233514" y="5194"/>
                  </a:lnTo>
                  <a:lnTo>
                    <a:pt x="230251" y="3886"/>
                  </a:lnTo>
                  <a:lnTo>
                    <a:pt x="222377" y="3886"/>
                  </a:lnTo>
                  <a:lnTo>
                    <a:pt x="218922" y="5207"/>
                  </a:lnTo>
                  <a:lnTo>
                    <a:pt x="216281" y="7785"/>
                  </a:lnTo>
                  <a:lnTo>
                    <a:pt x="213487" y="10388"/>
                  </a:lnTo>
                  <a:lnTo>
                    <a:pt x="212217" y="13550"/>
                  </a:lnTo>
                  <a:lnTo>
                    <a:pt x="212217" y="21043"/>
                  </a:lnTo>
                  <a:lnTo>
                    <a:pt x="213614" y="24231"/>
                  </a:lnTo>
                  <a:lnTo>
                    <a:pt x="216281" y="26873"/>
                  </a:lnTo>
                  <a:lnTo>
                    <a:pt x="219075" y="29502"/>
                  </a:lnTo>
                  <a:lnTo>
                    <a:pt x="222377" y="30822"/>
                  </a:lnTo>
                  <a:lnTo>
                    <a:pt x="230251" y="30822"/>
                  </a:lnTo>
                  <a:lnTo>
                    <a:pt x="233553" y="29502"/>
                  </a:lnTo>
                  <a:lnTo>
                    <a:pt x="239141" y="24231"/>
                  </a:lnTo>
                  <a:lnTo>
                    <a:pt x="240411" y="21043"/>
                  </a:lnTo>
                  <a:close/>
                </a:path>
                <a:path w="2599054" h="221615">
                  <a:moveTo>
                    <a:pt x="350012" y="131737"/>
                  </a:moveTo>
                  <a:lnTo>
                    <a:pt x="321183" y="104279"/>
                  </a:lnTo>
                  <a:lnTo>
                    <a:pt x="295529" y="93129"/>
                  </a:lnTo>
                  <a:lnTo>
                    <a:pt x="290830" y="87160"/>
                  </a:lnTo>
                  <a:lnTo>
                    <a:pt x="290830" y="75552"/>
                  </a:lnTo>
                  <a:lnTo>
                    <a:pt x="292608" y="72453"/>
                  </a:lnTo>
                  <a:lnTo>
                    <a:pt x="296418" y="70015"/>
                  </a:lnTo>
                  <a:lnTo>
                    <a:pt x="300101" y="67564"/>
                  </a:lnTo>
                  <a:lnTo>
                    <a:pt x="304673" y="66344"/>
                  </a:lnTo>
                  <a:lnTo>
                    <a:pt x="310134" y="66344"/>
                  </a:lnTo>
                  <a:lnTo>
                    <a:pt x="316979" y="66992"/>
                  </a:lnTo>
                  <a:lnTo>
                    <a:pt x="323824" y="68935"/>
                  </a:lnTo>
                  <a:lnTo>
                    <a:pt x="330644" y="72148"/>
                  </a:lnTo>
                  <a:lnTo>
                    <a:pt x="337439" y="76657"/>
                  </a:lnTo>
                  <a:lnTo>
                    <a:pt x="340741" y="66344"/>
                  </a:lnTo>
                  <a:lnTo>
                    <a:pt x="308483" y="48006"/>
                  </a:lnTo>
                  <a:lnTo>
                    <a:pt x="299593" y="48539"/>
                  </a:lnTo>
                  <a:lnTo>
                    <a:pt x="267423" y="72961"/>
                  </a:lnTo>
                  <a:lnTo>
                    <a:pt x="266700" y="80098"/>
                  </a:lnTo>
                  <a:lnTo>
                    <a:pt x="266700" y="83997"/>
                  </a:lnTo>
                  <a:lnTo>
                    <a:pt x="267335" y="87642"/>
                  </a:lnTo>
                  <a:lnTo>
                    <a:pt x="268732" y="91046"/>
                  </a:lnTo>
                  <a:lnTo>
                    <a:pt x="270002" y="94437"/>
                  </a:lnTo>
                  <a:lnTo>
                    <a:pt x="305435" y="119176"/>
                  </a:lnTo>
                  <a:lnTo>
                    <a:pt x="314413" y="123748"/>
                  </a:lnTo>
                  <a:lnTo>
                    <a:pt x="320802" y="128752"/>
                  </a:lnTo>
                  <a:lnTo>
                    <a:pt x="324612" y="134175"/>
                  </a:lnTo>
                  <a:lnTo>
                    <a:pt x="325882" y="140030"/>
                  </a:lnTo>
                  <a:lnTo>
                    <a:pt x="324561" y="147459"/>
                  </a:lnTo>
                  <a:lnTo>
                    <a:pt x="320624" y="152755"/>
                  </a:lnTo>
                  <a:lnTo>
                    <a:pt x="314032" y="155943"/>
                  </a:lnTo>
                  <a:lnTo>
                    <a:pt x="304800" y="156997"/>
                  </a:lnTo>
                  <a:lnTo>
                    <a:pt x="298437" y="156260"/>
                  </a:lnTo>
                  <a:lnTo>
                    <a:pt x="291172" y="154025"/>
                  </a:lnTo>
                  <a:lnTo>
                    <a:pt x="283006" y="150291"/>
                  </a:lnTo>
                  <a:lnTo>
                    <a:pt x="273939" y="145072"/>
                  </a:lnTo>
                  <a:lnTo>
                    <a:pt x="265938" y="165696"/>
                  </a:lnTo>
                  <a:lnTo>
                    <a:pt x="275031" y="169913"/>
                  </a:lnTo>
                  <a:lnTo>
                    <a:pt x="284429" y="172923"/>
                  </a:lnTo>
                  <a:lnTo>
                    <a:pt x="294132" y="174726"/>
                  </a:lnTo>
                  <a:lnTo>
                    <a:pt x="304165" y="175323"/>
                  </a:lnTo>
                  <a:lnTo>
                    <a:pt x="314413" y="174726"/>
                  </a:lnTo>
                  <a:lnTo>
                    <a:pt x="345605" y="156997"/>
                  </a:lnTo>
                  <a:lnTo>
                    <a:pt x="346951" y="154863"/>
                  </a:lnTo>
                  <a:lnTo>
                    <a:pt x="349237" y="147955"/>
                  </a:lnTo>
                  <a:lnTo>
                    <a:pt x="350012" y="140144"/>
                  </a:lnTo>
                  <a:lnTo>
                    <a:pt x="350012" y="131737"/>
                  </a:lnTo>
                  <a:close/>
                </a:path>
                <a:path w="2599054" h="221615">
                  <a:moveTo>
                    <a:pt x="449072" y="131737"/>
                  </a:moveTo>
                  <a:lnTo>
                    <a:pt x="420243" y="104279"/>
                  </a:lnTo>
                  <a:lnTo>
                    <a:pt x="394589" y="93129"/>
                  </a:lnTo>
                  <a:lnTo>
                    <a:pt x="389890" y="87160"/>
                  </a:lnTo>
                  <a:lnTo>
                    <a:pt x="389890" y="75552"/>
                  </a:lnTo>
                  <a:lnTo>
                    <a:pt x="391668" y="72453"/>
                  </a:lnTo>
                  <a:lnTo>
                    <a:pt x="395478" y="70015"/>
                  </a:lnTo>
                  <a:lnTo>
                    <a:pt x="399161" y="67564"/>
                  </a:lnTo>
                  <a:lnTo>
                    <a:pt x="403733" y="66344"/>
                  </a:lnTo>
                  <a:lnTo>
                    <a:pt x="409194" y="66344"/>
                  </a:lnTo>
                  <a:lnTo>
                    <a:pt x="416039" y="66992"/>
                  </a:lnTo>
                  <a:lnTo>
                    <a:pt x="422884" y="68935"/>
                  </a:lnTo>
                  <a:lnTo>
                    <a:pt x="429704" y="72148"/>
                  </a:lnTo>
                  <a:lnTo>
                    <a:pt x="436499" y="76657"/>
                  </a:lnTo>
                  <a:lnTo>
                    <a:pt x="439801" y="66344"/>
                  </a:lnTo>
                  <a:lnTo>
                    <a:pt x="407543" y="48006"/>
                  </a:lnTo>
                  <a:lnTo>
                    <a:pt x="398653" y="48539"/>
                  </a:lnTo>
                  <a:lnTo>
                    <a:pt x="366483" y="72961"/>
                  </a:lnTo>
                  <a:lnTo>
                    <a:pt x="365760" y="80098"/>
                  </a:lnTo>
                  <a:lnTo>
                    <a:pt x="365760" y="83997"/>
                  </a:lnTo>
                  <a:lnTo>
                    <a:pt x="366395" y="87642"/>
                  </a:lnTo>
                  <a:lnTo>
                    <a:pt x="367792" y="91046"/>
                  </a:lnTo>
                  <a:lnTo>
                    <a:pt x="369062" y="94437"/>
                  </a:lnTo>
                  <a:lnTo>
                    <a:pt x="404495" y="119176"/>
                  </a:lnTo>
                  <a:lnTo>
                    <a:pt x="413473" y="123748"/>
                  </a:lnTo>
                  <a:lnTo>
                    <a:pt x="419862" y="128752"/>
                  </a:lnTo>
                  <a:lnTo>
                    <a:pt x="423672" y="134175"/>
                  </a:lnTo>
                  <a:lnTo>
                    <a:pt x="424942" y="140030"/>
                  </a:lnTo>
                  <a:lnTo>
                    <a:pt x="423621" y="147459"/>
                  </a:lnTo>
                  <a:lnTo>
                    <a:pt x="419684" y="152755"/>
                  </a:lnTo>
                  <a:lnTo>
                    <a:pt x="413092" y="155943"/>
                  </a:lnTo>
                  <a:lnTo>
                    <a:pt x="403860" y="156997"/>
                  </a:lnTo>
                  <a:lnTo>
                    <a:pt x="397497" y="156260"/>
                  </a:lnTo>
                  <a:lnTo>
                    <a:pt x="390232" y="154025"/>
                  </a:lnTo>
                  <a:lnTo>
                    <a:pt x="382066" y="150291"/>
                  </a:lnTo>
                  <a:lnTo>
                    <a:pt x="372999" y="145072"/>
                  </a:lnTo>
                  <a:lnTo>
                    <a:pt x="364998" y="165696"/>
                  </a:lnTo>
                  <a:lnTo>
                    <a:pt x="374091" y="169913"/>
                  </a:lnTo>
                  <a:lnTo>
                    <a:pt x="383489" y="172923"/>
                  </a:lnTo>
                  <a:lnTo>
                    <a:pt x="393192" y="174726"/>
                  </a:lnTo>
                  <a:lnTo>
                    <a:pt x="403225" y="175323"/>
                  </a:lnTo>
                  <a:lnTo>
                    <a:pt x="413473" y="174726"/>
                  </a:lnTo>
                  <a:lnTo>
                    <a:pt x="444665" y="156997"/>
                  </a:lnTo>
                  <a:lnTo>
                    <a:pt x="446024" y="154863"/>
                  </a:lnTo>
                  <a:lnTo>
                    <a:pt x="448310" y="147955"/>
                  </a:lnTo>
                  <a:lnTo>
                    <a:pt x="449072" y="140144"/>
                  </a:lnTo>
                  <a:lnTo>
                    <a:pt x="449072" y="131737"/>
                  </a:lnTo>
                  <a:close/>
                </a:path>
                <a:path w="2599054" h="221615">
                  <a:moveTo>
                    <a:pt x="506349" y="50304"/>
                  </a:moveTo>
                  <a:lnTo>
                    <a:pt x="465836" y="50304"/>
                  </a:lnTo>
                  <a:lnTo>
                    <a:pt x="465836" y="68643"/>
                  </a:lnTo>
                  <a:lnTo>
                    <a:pt x="483489" y="68643"/>
                  </a:lnTo>
                  <a:lnTo>
                    <a:pt x="483489" y="173037"/>
                  </a:lnTo>
                  <a:lnTo>
                    <a:pt x="506349" y="173037"/>
                  </a:lnTo>
                  <a:lnTo>
                    <a:pt x="506349" y="50304"/>
                  </a:lnTo>
                  <a:close/>
                </a:path>
                <a:path w="2599054" h="221615">
                  <a:moveTo>
                    <a:pt x="510159" y="21043"/>
                  </a:moveTo>
                  <a:lnTo>
                    <a:pt x="510120" y="13550"/>
                  </a:lnTo>
                  <a:lnTo>
                    <a:pt x="508889" y="10477"/>
                  </a:lnTo>
                  <a:lnTo>
                    <a:pt x="503262" y="5194"/>
                  </a:lnTo>
                  <a:lnTo>
                    <a:pt x="499999" y="3886"/>
                  </a:lnTo>
                  <a:lnTo>
                    <a:pt x="492125" y="3886"/>
                  </a:lnTo>
                  <a:lnTo>
                    <a:pt x="488670" y="5207"/>
                  </a:lnTo>
                  <a:lnTo>
                    <a:pt x="486029" y="7785"/>
                  </a:lnTo>
                  <a:lnTo>
                    <a:pt x="483235" y="10388"/>
                  </a:lnTo>
                  <a:lnTo>
                    <a:pt x="481965" y="13550"/>
                  </a:lnTo>
                  <a:lnTo>
                    <a:pt x="481965" y="21043"/>
                  </a:lnTo>
                  <a:lnTo>
                    <a:pt x="483362" y="24231"/>
                  </a:lnTo>
                  <a:lnTo>
                    <a:pt x="486029" y="26873"/>
                  </a:lnTo>
                  <a:lnTo>
                    <a:pt x="488823" y="29502"/>
                  </a:lnTo>
                  <a:lnTo>
                    <a:pt x="492125" y="30822"/>
                  </a:lnTo>
                  <a:lnTo>
                    <a:pt x="499999" y="30822"/>
                  </a:lnTo>
                  <a:lnTo>
                    <a:pt x="503301" y="29502"/>
                  </a:lnTo>
                  <a:lnTo>
                    <a:pt x="508889" y="24231"/>
                  </a:lnTo>
                  <a:lnTo>
                    <a:pt x="510159" y="21043"/>
                  </a:lnTo>
                  <a:close/>
                </a:path>
                <a:path w="2599054" h="221615">
                  <a:moveTo>
                    <a:pt x="650748" y="111379"/>
                  </a:moveTo>
                  <a:lnTo>
                    <a:pt x="649782" y="97307"/>
                  </a:lnTo>
                  <a:lnTo>
                    <a:pt x="646912" y="84848"/>
                  </a:lnTo>
                  <a:lnTo>
                    <a:pt x="642112" y="74015"/>
                  </a:lnTo>
                  <a:lnTo>
                    <a:pt x="636092" y="65773"/>
                  </a:lnTo>
                  <a:lnTo>
                    <a:pt x="635381" y="64795"/>
                  </a:lnTo>
                  <a:lnTo>
                    <a:pt x="626973" y="57454"/>
                  </a:lnTo>
                  <a:lnTo>
                    <a:pt x="626618" y="57277"/>
                  </a:lnTo>
                  <a:lnTo>
                    <a:pt x="626618" y="111379"/>
                  </a:lnTo>
                  <a:lnTo>
                    <a:pt x="626046" y="121539"/>
                  </a:lnTo>
                  <a:lnTo>
                    <a:pt x="606742" y="154482"/>
                  </a:lnTo>
                  <a:lnTo>
                    <a:pt x="592455" y="157568"/>
                  </a:lnTo>
                  <a:lnTo>
                    <a:pt x="577443" y="154686"/>
                  </a:lnTo>
                  <a:lnTo>
                    <a:pt x="566724" y="146024"/>
                  </a:lnTo>
                  <a:lnTo>
                    <a:pt x="560298" y="131597"/>
                  </a:lnTo>
                  <a:lnTo>
                    <a:pt x="558165" y="111379"/>
                  </a:lnTo>
                  <a:lnTo>
                    <a:pt x="558749" y="101295"/>
                  </a:lnTo>
                  <a:lnTo>
                    <a:pt x="585025" y="66535"/>
                  </a:lnTo>
                  <a:lnTo>
                    <a:pt x="592455" y="65773"/>
                  </a:lnTo>
                  <a:lnTo>
                    <a:pt x="607377" y="68630"/>
                  </a:lnTo>
                  <a:lnTo>
                    <a:pt x="618058" y="77177"/>
                  </a:lnTo>
                  <a:lnTo>
                    <a:pt x="624471" y="91427"/>
                  </a:lnTo>
                  <a:lnTo>
                    <a:pt x="626618" y="111379"/>
                  </a:lnTo>
                  <a:lnTo>
                    <a:pt x="626618" y="57277"/>
                  </a:lnTo>
                  <a:lnTo>
                    <a:pt x="617004" y="52209"/>
                  </a:lnTo>
                  <a:lnTo>
                    <a:pt x="605497" y="49060"/>
                  </a:lnTo>
                  <a:lnTo>
                    <a:pt x="592455" y="48006"/>
                  </a:lnTo>
                  <a:lnTo>
                    <a:pt x="579945" y="49110"/>
                  </a:lnTo>
                  <a:lnTo>
                    <a:pt x="543153" y="74917"/>
                  </a:lnTo>
                  <a:lnTo>
                    <a:pt x="534162" y="111379"/>
                  </a:lnTo>
                  <a:lnTo>
                    <a:pt x="535114" y="125298"/>
                  </a:lnTo>
                  <a:lnTo>
                    <a:pt x="557974" y="165595"/>
                  </a:lnTo>
                  <a:lnTo>
                    <a:pt x="592455" y="175323"/>
                  </a:lnTo>
                  <a:lnTo>
                    <a:pt x="605282" y="174244"/>
                  </a:lnTo>
                  <a:lnTo>
                    <a:pt x="616597" y="171043"/>
                  </a:lnTo>
                  <a:lnTo>
                    <a:pt x="626541" y="165696"/>
                  </a:lnTo>
                  <a:lnTo>
                    <a:pt x="635127" y="158191"/>
                  </a:lnTo>
                  <a:lnTo>
                    <a:pt x="635571" y="157568"/>
                  </a:lnTo>
                  <a:lnTo>
                    <a:pt x="641959" y="148844"/>
                  </a:lnTo>
                  <a:lnTo>
                    <a:pt x="646836" y="137934"/>
                  </a:lnTo>
                  <a:lnTo>
                    <a:pt x="649770" y="125437"/>
                  </a:lnTo>
                  <a:lnTo>
                    <a:pt x="650748" y="111379"/>
                  </a:lnTo>
                  <a:close/>
                </a:path>
                <a:path w="2599054" h="221615">
                  <a:moveTo>
                    <a:pt x="777227" y="97053"/>
                  </a:moveTo>
                  <a:lnTo>
                    <a:pt x="774585" y="75603"/>
                  </a:lnTo>
                  <a:lnTo>
                    <a:pt x="769797" y="66344"/>
                  </a:lnTo>
                  <a:lnTo>
                    <a:pt x="769683" y="66116"/>
                  </a:lnTo>
                  <a:lnTo>
                    <a:pt x="766660" y="60274"/>
                  </a:lnTo>
                  <a:lnTo>
                    <a:pt x="753440" y="51079"/>
                  </a:lnTo>
                  <a:lnTo>
                    <a:pt x="734949" y="48006"/>
                  </a:lnTo>
                  <a:lnTo>
                    <a:pt x="722985" y="49149"/>
                  </a:lnTo>
                  <a:lnTo>
                    <a:pt x="712838" y="52539"/>
                  </a:lnTo>
                  <a:lnTo>
                    <a:pt x="704507" y="58204"/>
                  </a:lnTo>
                  <a:lnTo>
                    <a:pt x="697992" y="66116"/>
                  </a:lnTo>
                  <a:lnTo>
                    <a:pt x="690753" y="50304"/>
                  </a:lnTo>
                  <a:lnTo>
                    <a:pt x="675132" y="50304"/>
                  </a:lnTo>
                  <a:lnTo>
                    <a:pt x="675132" y="173037"/>
                  </a:lnTo>
                  <a:lnTo>
                    <a:pt x="697992" y="173037"/>
                  </a:lnTo>
                  <a:lnTo>
                    <a:pt x="697992" y="81813"/>
                  </a:lnTo>
                  <a:lnTo>
                    <a:pt x="701040" y="77457"/>
                  </a:lnTo>
                  <a:lnTo>
                    <a:pt x="705358" y="73799"/>
                  </a:lnTo>
                  <a:lnTo>
                    <a:pt x="716788" y="67830"/>
                  </a:lnTo>
                  <a:lnTo>
                    <a:pt x="722249" y="66344"/>
                  </a:lnTo>
                  <a:lnTo>
                    <a:pt x="737108" y="66344"/>
                  </a:lnTo>
                  <a:lnTo>
                    <a:pt x="754380" y="101638"/>
                  </a:lnTo>
                  <a:lnTo>
                    <a:pt x="754380" y="173037"/>
                  </a:lnTo>
                  <a:lnTo>
                    <a:pt x="777227" y="173037"/>
                  </a:lnTo>
                  <a:lnTo>
                    <a:pt x="777227" y="97053"/>
                  </a:lnTo>
                  <a:close/>
                </a:path>
                <a:path w="2599054" h="221615">
                  <a:moveTo>
                    <a:pt x="962660" y="131737"/>
                  </a:moveTo>
                  <a:lnTo>
                    <a:pt x="933831" y="104279"/>
                  </a:lnTo>
                  <a:lnTo>
                    <a:pt x="908177" y="93129"/>
                  </a:lnTo>
                  <a:lnTo>
                    <a:pt x="903478" y="87160"/>
                  </a:lnTo>
                  <a:lnTo>
                    <a:pt x="903478" y="75552"/>
                  </a:lnTo>
                  <a:lnTo>
                    <a:pt x="905256" y="72453"/>
                  </a:lnTo>
                  <a:lnTo>
                    <a:pt x="909066" y="70015"/>
                  </a:lnTo>
                  <a:lnTo>
                    <a:pt x="912749" y="67564"/>
                  </a:lnTo>
                  <a:lnTo>
                    <a:pt x="917321" y="66344"/>
                  </a:lnTo>
                  <a:lnTo>
                    <a:pt x="922782" y="66344"/>
                  </a:lnTo>
                  <a:lnTo>
                    <a:pt x="929627" y="66992"/>
                  </a:lnTo>
                  <a:lnTo>
                    <a:pt x="936472" y="68935"/>
                  </a:lnTo>
                  <a:lnTo>
                    <a:pt x="943292" y="72148"/>
                  </a:lnTo>
                  <a:lnTo>
                    <a:pt x="950087" y="76657"/>
                  </a:lnTo>
                  <a:lnTo>
                    <a:pt x="953389" y="66344"/>
                  </a:lnTo>
                  <a:lnTo>
                    <a:pt x="921131" y="48006"/>
                  </a:lnTo>
                  <a:lnTo>
                    <a:pt x="912241" y="48539"/>
                  </a:lnTo>
                  <a:lnTo>
                    <a:pt x="880071" y="72961"/>
                  </a:lnTo>
                  <a:lnTo>
                    <a:pt x="879348" y="80098"/>
                  </a:lnTo>
                  <a:lnTo>
                    <a:pt x="879348" y="83997"/>
                  </a:lnTo>
                  <a:lnTo>
                    <a:pt x="879983" y="87642"/>
                  </a:lnTo>
                  <a:lnTo>
                    <a:pt x="881380" y="91046"/>
                  </a:lnTo>
                  <a:lnTo>
                    <a:pt x="882650" y="94437"/>
                  </a:lnTo>
                  <a:lnTo>
                    <a:pt x="918083" y="119176"/>
                  </a:lnTo>
                  <a:lnTo>
                    <a:pt x="927061" y="123748"/>
                  </a:lnTo>
                  <a:lnTo>
                    <a:pt x="933450" y="128752"/>
                  </a:lnTo>
                  <a:lnTo>
                    <a:pt x="937260" y="134175"/>
                  </a:lnTo>
                  <a:lnTo>
                    <a:pt x="938530" y="140030"/>
                  </a:lnTo>
                  <a:lnTo>
                    <a:pt x="937209" y="147459"/>
                  </a:lnTo>
                  <a:lnTo>
                    <a:pt x="933272" y="152755"/>
                  </a:lnTo>
                  <a:lnTo>
                    <a:pt x="926680" y="155943"/>
                  </a:lnTo>
                  <a:lnTo>
                    <a:pt x="917448" y="156997"/>
                  </a:lnTo>
                  <a:lnTo>
                    <a:pt x="911085" y="156260"/>
                  </a:lnTo>
                  <a:lnTo>
                    <a:pt x="903820" y="154025"/>
                  </a:lnTo>
                  <a:lnTo>
                    <a:pt x="895654" y="150291"/>
                  </a:lnTo>
                  <a:lnTo>
                    <a:pt x="886587" y="145072"/>
                  </a:lnTo>
                  <a:lnTo>
                    <a:pt x="878586" y="165696"/>
                  </a:lnTo>
                  <a:lnTo>
                    <a:pt x="887679" y="169913"/>
                  </a:lnTo>
                  <a:lnTo>
                    <a:pt x="897077" y="172923"/>
                  </a:lnTo>
                  <a:lnTo>
                    <a:pt x="906780" y="174726"/>
                  </a:lnTo>
                  <a:lnTo>
                    <a:pt x="916813" y="175323"/>
                  </a:lnTo>
                  <a:lnTo>
                    <a:pt x="927061" y="174726"/>
                  </a:lnTo>
                  <a:lnTo>
                    <a:pt x="958253" y="156997"/>
                  </a:lnTo>
                  <a:lnTo>
                    <a:pt x="959612" y="154863"/>
                  </a:lnTo>
                  <a:lnTo>
                    <a:pt x="961898" y="147955"/>
                  </a:lnTo>
                  <a:lnTo>
                    <a:pt x="962660" y="140144"/>
                  </a:lnTo>
                  <a:lnTo>
                    <a:pt x="962660" y="131737"/>
                  </a:lnTo>
                  <a:close/>
                </a:path>
                <a:path w="2599054" h="221615">
                  <a:moveTo>
                    <a:pt x="1096391" y="100495"/>
                  </a:moveTo>
                  <a:lnTo>
                    <a:pt x="1096175" y="97980"/>
                  </a:lnTo>
                  <a:lnTo>
                    <a:pt x="1095438" y="89331"/>
                  </a:lnTo>
                  <a:lnTo>
                    <a:pt x="1092581" y="79324"/>
                  </a:lnTo>
                  <a:lnTo>
                    <a:pt x="1087818" y="70485"/>
                  </a:lnTo>
                  <a:lnTo>
                    <a:pt x="1084224" y="66344"/>
                  </a:lnTo>
                  <a:lnTo>
                    <a:pt x="1081151" y="62788"/>
                  </a:lnTo>
                  <a:lnTo>
                    <a:pt x="1073658" y="57137"/>
                  </a:lnTo>
                  <a:lnTo>
                    <a:pt x="1073658" y="97980"/>
                  </a:lnTo>
                  <a:lnTo>
                    <a:pt x="1002284" y="97980"/>
                  </a:lnTo>
                  <a:lnTo>
                    <a:pt x="1031773" y="66941"/>
                  </a:lnTo>
                  <a:lnTo>
                    <a:pt x="1039114" y="66344"/>
                  </a:lnTo>
                  <a:lnTo>
                    <a:pt x="1046873" y="66954"/>
                  </a:lnTo>
                  <a:lnTo>
                    <a:pt x="1073658" y="97980"/>
                  </a:lnTo>
                  <a:lnTo>
                    <a:pt x="1073658" y="57137"/>
                  </a:lnTo>
                  <a:lnTo>
                    <a:pt x="1072591" y="56324"/>
                  </a:lnTo>
                  <a:lnTo>
                    <a:pt x="1062558" y="51701"/>
                  </a:lnTo>
                  <a:lnTo>
                    <a:pt x="1051013" y="48933"/>
                  </a:lnTo>
                  <a:lnTo>
                    <a:pt x="1037971" y="48006"/>
                  </a:lnTo>
                  <a:lnTo>
                    <a:pt x="1026541" y="49034"/>
                  </a:lnTo>
                  <a:lnTo>
                    <a:pt x="988466" y="74320"/>
                  </a:lnTo>
                  <a:lnTo>
                    <a:pt x="977646" y="113106"/>
                  </a:lnTo>
                  <a:lnTo>
                    <a:pt x="978814" y="126974"/>
                  </a:lnTo>
                  <a:lnTo>
                    <a:pt x="1005382" y="166497"/>
                  </a:lnTo>
                  <a:lnTo>
                    <a:pt x="1037717" y="175323"/>
                  </a:lnTo>
                  <a:lnTo>
                    <a:pt x="1045972" y="175031"/>
                  </a:lnTo>
                  <a:lnTo>
                    <a:pt x="1084580" y="161810"/>
                  </a:lnTo>
                  <a:lnTo>
                    <a:pt x="1081620" y="156997"/>
                  </a:lnTo>
                  <a:lnTo>
                    <a:pt x="1074928" y="146100"/>
                  </a:lnTo>
                  <a:lnTo>
                    <a:pt x="1067943" y="150876"/>
                  </a:lnTo>
                  <a:lnTo>
                    <a:pt x="1060157" y="154279"/>
                  </a:lnTo>
                  <a:lnTo>
                    <a:pt x="1051560" y="156324"/>
                  </a:lnTo>
                  <a:lnTo>
                    <a:pt x="1042162" y="156997"/>
                  </a:lnTo>
                  <a:lnTo>
                    <a:pt x="1033970" y="156375"/>
                  </a:lnTo>
                  <a:lnTo>
                    <a:pt x="1002423" y="123952"/>
                  </a:lnTo>
                  <a:lnTo>
                    <a:pt x="1001649" y="113792"/>
                  </a:lnTo>
                  <a:lnTo>
                    <a:pt x="1094613" y="113792"/>
                  </a:lnTo>
                  <a:lnTo>
                    <a:pt x="1095756" y="109740"/>
                  </a:lnTo>
                  <a:lnTo>
                    <a:pt x="1096391" y="105308"/>
                  </a:lnTo>
                  <a:lnTo>
                    <a:pt x="1096391" y="100495"/>
                  </a:lnTo>
                  <a:close/>
                </a:path>
                <a:path w="2599054" h="221615">
                  <a:moveTo>
                    <a:pt x="1167892" y="155841"/>
                  </a:moveTo>
                  <a:lnTo>
                    <a:pt x="1161415" y="155841"/>
                  </a:lnTo>
                  <a:lnTo>
                    <a:pt x="1156208" y="153962"/>
                  </a:lnTo>
                  <a:lnTo>
                    <a:pt x="1148334" y="146392"/>
                  </a:lnTo>
                  <a:lnTo>
                    <a:pt x="1146302" y="141211"/>
                  </a:lnTo>
                  <a:lnTo>
                    <a:pt x="1146302" y="0"/>
                  </a:lnTo>
                  <a:lnTo>
                    <a:pt x="1123442" y="0"/>
                  </a:lnTo>
                  <a:lnTo>
                    <a:pt x="1123442" y="138315"/>
                  </a:lnTo>
                  <a:lnTo>
                    <a:pt x="1126223" y="154520"/>
                  </a:lnTo>
                  <a:lnTo>
                    <a:pt x="1134567" y="166077"/>
                  </a:lnTo>
                  <a:lnTo>
                    <a:pt x="1148461" y="173012"/>
                  </a:lnTo>
                  <a:lnTo>
                    <a:pt x="1167892" y="175323"/>
                  </a:lnTo>
                  <a:lnTo>
                    <a:pt x="1167892" y="155841"/>
                  </a:lnTo>
                  <a:close/>
                </a:path>
                <a:path w="2599054" h="221615">
                  <a:moveTo>
                    <a:pt x="1270889" y="3429"/>
                  </a:moveTo>
                  <a:lnTo>
                    <a:pt x="1263269" y="1143"/>
                  </a:lnTo>
                  <a:lnTo>
                    <a:pt x="1256030" y="0"/>
                  </a:lnTo>
                  <a:lnTo>
                    <a:pt x="1249426" y="0"/>
                  </a:lnTo>
                  <a:lnTo>
                    <a:pt x="1211961" y="20739"/>
                  </a:lnTo>
                  <a:lnTo>
                    <a:pt x="1205103" y="50304"/>
                  </a:lnTo>
                  <a:lnTo>
                    <a:pt x="1186434" y="50304"/>
                  </a:lnTo>
                  <a:lnTo>
                    <a:pt x="1186434" y="68643"/>
                  </a:lnTo>
                  <a:lnTo>
                    <a:pt x="1205103" y="68643"/>
                  </a:lnTo>
                  <a:lnTo>
                    <a:pt x="1205103" y="173037"/>
                  </a:lnTo>
                  <a:lnTo>
                    <a:pt x="1227963" y="173037"/>
                  </a:lnTo>
                  <a:lnTo>
                    <a:pt x="1227963" y="68643"/>
                  </a:lnTo>
                  <a:lnTo>
                    <a:pt x="1254252" y="68643"/>
                  </a:lnTo>
                  <a:lnTo>
                    <a:pt x="1254252" y="50304"/>
                  </a:lnTo>
                  <a:lnTo>
                    <a:pt x="1227963" y="50304"/>
                  </a:lnTo>
                  <a:lnTo>
                    <a:pt x="1227582" y="48082"/>
                  </a:lnTo>
                  <a:lnTo>
                    <a:pt x="1244473" y="17183"/>
                  </a:lnTo>
                  <a:lnTo>
                    <a:pt x="1255522" y="17183"/>
                  </a:lnTo>
                  <a:lnTo>
                    <a:pt x="1259840" y="17945"/>
                  </a:lnTo>
                  <a:lnTo>
                    <a:pt x="1264412" y="19469"/>
                  </a:lnTo>
                  <a:lnTo>
                    <a:pt x="1265326" y="17183"/>
                  </a:lnTo>
                  <a:lnTo>
                    <a:pt x="1270889" y="3429"/>
                  </a:lnTo>
                  <a:close/>
                </a:path>
                <a:path w="2599054" h="221615">
                  <a:moveTo>
                    <a:pt x="1339151" y="94996"/>
                  </a:moveTo>
                  <a:lnTo>
                    <a:pt x="1287653" y="94996"/>
                  </a:lnTo>
                  <a:lnTo>
                    <a:pt x="1287653" y="115049"/>
                  </a:lnTo>
                  <a:lnTo>
                    <a:pt x="1339151" y="115049"/>
                  </a:lnTo>
                  <a:lnTo>
                    <a:pt x="1339151" y="94996"/>
                  </a:lnTo>
                  <a:close/>
                </a:path>
                <a:path w="2599054" h="221615">
                  <a:moveTo>
                    <a:pt x="1451864" y="131737"/>
                  </a:moveTo>
                  <a:lnTo>
                    <a:pt x="1423035" y="104279"/>
                  </a:lnTo>
                  <a:lnTo>
                    <a:pt x="1397381" y="93129"/>
                  </a:lnTo>
                  <a:lnTo>
                    <a:pt x="1392682" y="87160"/>
                  </a:lnTo>
                  <a:lnTo>
                    <a:pt x="1392682" y="75552"/>
                  </a:lnTo>
                  <a:lnTo>
                    <a:pt x="1394460" y="72453"/>
                  </a:lnTo>
                  <a:lnTo>
                    <a:pt x="1398270" y="70015"/>
                  </a:lnTo>
                  <a:lnTo>
                    <a:pt x="1401953" y="67564"/>
                  </a:lnTo>
                  <a:lnTo>
                    <a:pt x="1406525" y="66344"/>
                  </a:lnTo>
                  <a:lnTo>
                    <a:pt x="1411986" y="66344"/>
                  </a:lnTo>
                  <a:lnTo>
                    <a:pt x="1418831" y="66992"/>
                  </a:lnTo>
                  <a:lnTo>
                    <a:pt x="1425676" y="68935"/>
                  </a:lnTo>
                  <a:lnTo>
                    <a:pt x="1432496" y="72148"/>
                  </a:lnTo>
                  <a:lnTo>
                    <a:pt x="1439291" y="76657"/>
                  </a:lnTo>
                  <a:lnTo>
                    <a:pt x="1442593" y="66344"/>
                  </a:lnTo>
                  <a:lnTo>
                    <a:pt x="1410335" y="48006"/>
                  </a:lnTo>
                  <a:lnTo>
                    <a:pt x="1401445" y="48539"/>
                  </a:lnTo>
                  <a:lnTo>
                    <a:pt x="1369275" y="72961"/>
                  </a:lnTo>
                  <a:lnTo>
                    <a:pt x="1368552" y="80098"/>
                  </a:lnTo>
                  <a:lnTo>
                    <a:pt x="1368552" y="83997"/>
                  </a:lnTo>
                  <a:lnTo>
                    <a:pt x="1369187" y="87642"/>
                  </a:lnTo>
                  <a:lnTo>
                    <a:pt x="1370584" y="91046"/>
                  </a:lnTo>
                  <a:lnTo>
                    <a:pt x="1371854" y="94437"/>
                  </a:lnTo>
                  <a:lnTo>
                    <a:pt x="1407287" y="119176"/>
                  </a:lnTo>
                  <a:lnTo>
                    <a:pt x="1416265" y="123748"/>
                  </a:lnTo>
                  <a:lnTo>
                    <a:pt x="1422641" y="128752"/>
                  </a:lnTo>
                  <a:lnTo>
                    <a:pt x="1426464" y="134175"/>
                  </a:lnTo>
                  <a:lnTo>
                    <a:pt x="1427734" y="140030"/>
                  </a:lnTo>
                  <a:lnTo>
                    <a:pt x="1426413" y="147459"/>
                  </a:lnTo>
                  <a:lnTo>
                    <a:pt x="1422476" y="152755"/>
                  </a:lnTo>
                  <a:lnTo>
                    <a:pt x="1415884" y="155943"/>
                  </a:lnTo>
                  <a:lnTo>
                    <a:pt x="1406652" y="156997"/>
                  </a:lnTo>
                  <a:lnTo>
                    <a:pt x="1400289" y="156260"/>
                  </a:lnTo>
                  <a:lnTo>
                    <a:pt x="1393024" y="154025"/>
                  </a:lnTo>
                  <a:lnTo>
                    <a:pt x="1384858" y="150291"/>
                  </a:lnTo>
                  <a:lnTo>
                    <a:pt x="1375791" y="145072"/>
                  </a:lnTo>
                  <a:lnTo>
                    <a:pt x="1367790" y="165696"/>
                  </a:lnTo>
                  <a:lnTo>
                    <a:pt x="1376883" y="169913"/>
                  </a:lnTo>
                  <a:lnTo>
                    <a:pt x="1386281" y="172923"/>
                  </a:lnTo>
                  <a:lnTo>
                    <a:pt x="1395984" y="174726"/>
                  </a:lnTo>
                  <a:lnTo>
                    <a:pt x="1406017" y="175323"/>
                  </a:lnTo>
                  <a:lnTo>
                    <a:pt x="1416265" y="174726"/>
                  </a:lnTo>
                  <a:lnTo>
                    <a:pt x="1448803" y="154863"/>
                  </a:lnTo>
                  <a:lnTo>
                    <a:pt x="1451864" y="140144"/>
                  </a:lnTo>
                  <a:lnTo>
                    <a:pt x="1451864" y="131737"/>
                  </a:lnTo>
                  <a:close/>
                </a:path>
                <a:path w="2599054" h="221615">
                  <a:moveTo>
                    <a:pt x="1578737" y="50304"/>
                  </a:moveTo>
                  <a:lnTo>
                    <a:pt x="1555877" y="50304"/>
                  </a:lnTo>
                  <a:lnTo>
                    <a:pt x="1555877" y="136474"/>
                  </a:lnTo>
                  <a:lnTo>
                    <a:pt x="1553845" y="141909"/>
                  </a:lnTo>
                  <a:lnTo>
                    <a:pt x="1549654" y="146685"/>
                  </a:lnTo>
                  <a:lnTo>
                    <a:pt x="1537208" y="154927"/>
                  </a:lnTo>
                  <a:lnTo>
                    <a:pt x="1530350" y="156997"/>
                  </a:lnTo>
                  <a:lnTo>
                    <a:pt x="1522730" y="156997"/>
                  </a:lnTo>
                  <a:lnTo>
                    <a:pt x="1511388" y="155232"/>
                  </a:lnTo>
                  <a:lnTo>
                    <a:pt x="1503299" y="149898"/>
                  </a:lnTo>
                  <a:lnTo>
                    <a:pt x="1498434" y="141020"/>
                  </a:lnTo>
                  <a:lnTo>
                    <a:pt x="1496822" y="128574"/>
                  </a:lnTo>
                  <a:lnTo>
                    <a:pt x="1496822" y="50304"/>
                  </a:lnTo>
                  <a:lnTo>
                    <a:pt x="1473962" y="50304"/>
                  </a:lnTo>
                  <a:lnTo>
                    <a:pt x="1473962" y="130860"/>
                  </a:lnTo>
                  <a:lnTo>
                    <a:pt x="1474673" y="140919"/>
                  </a:lnTo>
                  <a:lnTo>
                    <a:pt x="1498981" y="172440"/>
                  </a:lnTo>
                  <a:lnTo>
                    <a:pt x="1517650" y="175323"/>
                  </a:lnTo>
                  <a:lnTo>
                    <a:pt x="1525016" y="175323"/>
                  </a:lnTo>
                  <a:lnTo>
                    <a:pt x="1532636" y="173329"/>
                  </a:lnTo>
                  <a:lnTo>
                    <a:pt x="1548130" y="165303"/>
                  </a:lnTo>
                  <a:lnTo>
                    <a:pt x="1553210" y="160883"/>
                  </a:lnTo>
                  <a:lnTo>
                    <a:pt x="1555356" y="156997"/>
                  </a:lnTo>
                  <a:lnTo>
                    <a:pt x="1555877" y="156070"/>
                  </a:lnTo>
                  <a:lnTo>
                    <a:pt x="1555877" y="173037"/>
                  </a:lnTo>
                  <a:lnTo>
                    <a:pt x="1578737" y="173037"/>
                  </a:lnTo>
                  <a:lnTo>
                    <a:pt x="1578737" y="156070"/>
                  </a:lnTo>
                  <a:lnTo>
                    <a:pt x="1578737" y="50304"/>
                  </a:lnTo>
                  <a:close/>
                </a:path>
                <a:path w="2599054" h="221615">
                  <a:moveTo>
                    <a:pt x="1685417" y="3429"/>
                  </a:moveTo>
                  <a:lnTo>
                    <a:pt x="1677797" y="1143"/>
                  </a:lnTo>
                  <a:lnTo>
                    <a:pt x="1670558" y="0"/>
                  </a:lnTo>
                  <a:lnTo>
                    <a:pt x="1663954" y="0"/>
                  </a:lnTo>
                  <a:lnTo>
                    <a:pt x="1626489" y="20739"/>
                  </a:lnTo>
                  <a:lnTo>
                    <a:pt x="1619631" y="50304"/>
                  </a:lnTo>
                  <a:lnTo>
                    <a:pt x="1600962" y="50304"/>
                  </a:lnTo>
                  <a:lnTo>
                    <a:pt x="1600962" y="68643"/>
                  </a:lnTo>
                  <a:lnTo>
                    <a:pt x="1619631" y="68643"/>
                  </a:lnTo>
                  <a:lnTo>
                    <a:pt x="1619631" y="173037"/>
                  </a:lnTo>
                  <a:lnTo>
                    <a:pt x="1642491" y="173037"/>
                  </a:lnTo>
                  <a:lnTo>
                    <a:pt x="1642491" y="68643"/>
                  </a:lnTo>
                  <a:lnTo>
                    <a:pt x="1668780" y="68643"/>
                  </a:lnTo>
                  <a:lnTo>
                    <a:pt x="1668780" y="50304"/>
                  </a:lnTo>
                  <a:lnTo>
                    <a:pt x="1642491" y="50304"/>
                  </a:lnTo>
                  <a:lnTo>
                    <a:pt x="1642110" y="48082"/>
                  </a:lnTo>
                  <a:lnTo>
                    <a:pt x="1659001" y="17183"/>
                  </a:lnTo>
                  <a:lnTo>
                    <a:pt x="1670050" y="17183"/>
                  </a:lnTo>
                  <a:lnTo>
                    <a:pt x="1674368" y="17945"/>
                  </a:lnTo>
                  <a:lnTo>
                    <a:pt x="1678940" y="19469"/>
                  </a:lnTo>
                  <a:lnTo>
                    <a:pt x="1679854" y="17183"/>
                  </a:lnTo>
                  <a:lnTo>
                    <a:pt x="1685417" y="3429"/>
                  </a:lnTo>
                  <a:close/>
                </a:path>
                <a:path w="2599054" h="221615">
                  <a:moveTo>
                    <a:pt x="1773809" y="3429"/>
                  </a:moveTo>
                  <a:lnTo>
                    <a:pt x="1766189" y="1143"/>
                  </a:lnTo>
                  <a:lnTo>
                    <a:pt x="1758950" y="0"/>
                  </a:lnTo>
                  <a:lnTo>
                    <a:pt x="1752346" y="0"/>
                  </a:lnTo>
                  <a:lnTo>
                    <a:pt x="1714881" y="20739"/>
                  </a:lnTo>
                  <a:lnTo>
                    <a:pt x="1708023" y="50304"/>
                  </a:lnTo>
                  <a:lnTo>
                    <a:pt x="1689354" y="50304"/>
                  </a:lnTo>
                  <a:lnTo>
                    <a:pt x="1689354" y="68643"/>
                  </a:lnTo>
                  <a:lnTo>
                    <a:pt x="1708023" y="68643"/>
                  </a:lnTo>
                  <a:lnTo>
                    <a:pt x="1708023" y="173037"/>
                  </a:lnTo>
                  <a:lnTo>
                    <a:pt x="1730883" y="173037"/>
                  </a:lnTo>
                  <a:lnTo>
                    <a:pt x="1730883" y="68643"/>
                  </a:lnTo>
                  <a:lnTo>
                    <a:pt x="1757172" y="68643"/>
                  </a:lnTo>
                  <a:lnTo>
                    <a:pt x="1757172" y="50304"/>
                  </a:lnTo>
                  <a:lnTo>
                    <a:pt x="1730883" y="50304"/>
                  </a:lnTo>
                  <a:lnTo>
                    <a:pt x="1730502" y="48082"/>
                  </a:lnTo>
                  <a:lnTo>
                    <a:pt x="1747393" y="17183"/>
                  </a:lnTo>
                  <a:lnTo>
                    <a:pt x="1758442" y="17183"/>
                  </a:lnTo>
                  <a:lnTo>
                    <a:pt x="1762760" y="17945"/>
                  </a:lnTo>
                  <a:lnTo>
                    <a:pt x="1767332" y="19469"/>
                  </a:lnTo>
                  <a:lnTo>
                    <a:pt x="1768246" y="17183"/>
                  </a:lnTo>
                  <a:lnTo>
                    <a:pt x="1773809" y="3429"/>
                  </a:lnTo>
                  <a:close/>
                </a:path>
                <a:path w="2599054" h="221615">
                  <a:moveTo>
                    <a:pt x="1821561" y="50304"/>
                  </a:moveTo>
                  <a:lnTo>
                    <a:pt x="1781048" y="50304"/>
                  </a:lnTo>
                  <a:lnTo>
                    <a:pt x="1781048" y="68643"/>
                  </a:lnTo>
                  <a:lnTo>
                    <a:pt x="1798701" y="68643"/>
                  </a:lnTo>
                  <a:lnTo>
                    <a:pt x="1798701" y="173037"/>
                  </a:lnTo>
                  <a:lnTo>
                    <a:pt x="1821561" y="173037"/>
                  </a:lnTo>
                  <a:lnTo>
                    <a:pt x="1821561" y="50304"/>
                  </a:lnTo>
                  <a:close/>
                </a:path>
                <a:path w="2599054" h="221615">
                  <a:moveTo>
                    <a:pt x="1825371" y="21043"/>
                  </a:moveTo>
                  <a:lnTo>
                    <a:pt x="1825332" y="13550"/>
                  </a:lnTo>
                  <a:lnTo>
                    <a:pt x="1824101" y="10477"/>
                  </a:lnTo>
                  <a:lnTo>
                    <a:pt x="1818474" y="5194"/>
                  </a:lnTo>
                  <a:lnTo>
                    <a:pt x="1815211" y="3886"/>
                  </a:lnTo>
                  <a:lnTo>
                    <a:pt x="1807337" y="3886"/>
                  </a:lnTo>
                  <a:lnTo>
                    <a:pt x="1803882" y="5207"/>
                  </a:lnTo>
                  <a:lnTo>
                    <a:pt x="1801241" y="7785"/>
                  </a:lnTo>
                  <a:lnTo>
                    <a:pt x="1798447" y="10388"/>
                  </a:lnTo>
                  <a:lnTo>
                    <a:pt x="1797177" y="13550"/>
                  </a:lnTo>
                  <a:lnTo>
                    <a:pt x="1797177" y="21043"/>
                  </a:lnTo>
                  <a:lnTo>
                    <a:pt x="1798574" y="24231"/>
                  </a:lnTo>
                  <a:lnTo>
                    <a:pt x="1801241" y="26873"/>
                  </a:lnTo>
                  <a:lnTo>
                    <a:pt x="1804035" y="29502"/>
                  </a:lnTo>
                  <a:lnTo>
                    <a:pt x="1807337" y="30822"/>
                  </a:lnTo>
                  <a:lnTo>
                    <a:pt x="1815211" y="30822"/>
                  </a:lnTo>
                  <a:lnTo>
                    <a:pt x="1818513" y="29502"/>
                  </a:lnTo>
                  <a:lnTo>
                    <a:pt x="1824101" y="24231"/>
                  </a:lnTo>
                  <a:lnTo>
                    <a:pt x="1825371" y="21043"/>
                  </a:lnTo>
                  <a:close/>
                </a:path>
                <a:path w="2599054" h="221615">
                  <a:moveTo>
                    <a:pt x="1955673" y="163982"/>
                  </a:moveTo>
                  <a:lnTo>
                    <a:pt x="1952231" y="156997"/>
                  </a:lnTo>
                  <a:lnTo>
                    <a:pt x="1946656" y="145643"/>
                  </a:lnTo>
                  <a:lnTo>
                    <a:pt x="1938769" y="150647"/>
                  </a:lnTo>
                  <a:lnTo>
                    <a:pt x="1931009" y="154178"/>
                  </a:lnTo>
                  <a:lnTo>
                    <a:pt x="1923300" y="156298"/>
                  </a:lnTo>
                  <a:lnTo>
                    <a:pt x="1915668" y="156997"/>
                  </a:lnTo>
                  <a:lnTo>
                    <a:pt x="1906219" y="156298"/>
                  </a:lnTo>
                  <a:lnTo>
                    <a:pt x="1876145" y="131864"/>
                  </a:lnTo>
                  <a:lnTo>
                    <a:pt x="1873377" y="112877"/>
                  </a:lnTo>
                  <a:lnTo>
                    <a:pt x="1874062" y="102628"/>
                  </a:lnTo>
                  <a:lnTo>
                    <a:pt x="1897189" y="69456"/>
                  </a:lnTo>
                  <a:lnTo>
                    <a:pt x="1913890" y="66344"/>
                  </a:lnTo>
                  <a:lnTo>
                    <a:pt x="1919605" y="66344"/>
                  </a:lnTo>
                  <a:lnTo>
                    <a:pt x="1925447" y="67335"/>
                  </a:lnTo>
                  <a:lnTo>
                    <a:pt x="1937258" y="71310"/>
                  </a:lnTo>
                  <a:lnTo>
                    <a:pt x="1941322" y="73418"/>
                  </a:lnTo>
                  <a:lnTo>
                    <a:pt x="1943608" y="75628"/>
                  </a:lnTo>
                  <a:lnTo>
                    <a:pt x="1950440" y="66344"/>
                  </a:lnTo>
                  <a:lnTo>
                    <a:pt x="1954911" y="60274"/>
                  </a:lnTo>
                  <a:lnTo>
                    <a:pt x="1951228" y="57442"/>
                  </a:lnTo>
                  <a:lnTo>
                    <a:pt x="1945513" y="54698"/>
                  </a:lnTo>
                  <a:lnTo>
                    <a:pt x="1930019" y="49352"/>
                  </a:lnTo>
                  <a:lnTo>
                    <a:pt x="1922780" y="48006"/>
                  </a:lnTo>
                  <a:lnTo>
                    <a:pt x="1916049" y="48006"/>
                  </a:lnTo>
                  <a:lnTo>
                    <a:pt x="1876907" y="58013"/>
                  </a:lnTo>
                  <a:lnTo>
                    <a:pt x="1850466" y="98933"/>
                  </a:lnTo>
                  <a:lnTo>
                    <a:pt x="1849374" y="112877"/>
                  </a:lnTo>
                  <a:lnTo>
                    <a:pt x="1850440" y="126517"/>
                  </a:lnTo>
                  <a:lnTo>
                    <a:pt x="1875675" y="165862"/>
                  </a:lnTo>
                  <a:lnTo>
                    <a:pt x="1910080" y="175323"/>
                  </a:lnTo>
                  <a:lnTo>
                    <a:pt x="1923122" y="174625"/>
                  </a:lnTo>
                  <a:lnTo>
                    <a:pt x="1935060" y="172504"/>
                  </a:lnTo>
                  <a:lnTo>
                    <a:pt x="1945894" y="168948"/>
                  </a:lnTo>
                  <a:lnTo>
                    <a:pt x="1955673" y="163982"/>
                  </a:lnTo>
                  <a:close/>
                </a:path>
                <a:path w="2599054" h="221615">
                  <a:moveTo>
                    <a:pt x="2010537" y="50304"/>
                  </a:moveTo>
                  <a:lnTo>
                    <a:pt x="1970024" y="50304"/>
                  </a:lnTo>
                  <a:lnTo>
                    <a:pt x="1970024" y="68643"/>
                  </a:lnTo>
                  <a:lnTo>
                    <a:pt x="1987677" y="68643"/>
                  </a:lnTo>
                  <a:lnTo>
                    <a:pt x="1987677" y="173037"/>
                  </a:lnTo>
                  <a:lnTo>
                    <a:pt x="2010537" y="173037"/>
                  </a:lnTo>
                  <a:lnTo>
                    <a:pt x="2010537" y="50304"/>
                  </a:lnTo>
                  <a:close/>
                </a:path>
                <a:path w="2599054" h="221615">
                  <a:moveTo>
                    <a:pt x="2014347" y="21043"/>
                  </a:moveTo>
                  <a:lnTo>
                    <a:pt x="2014308" y="13550"/>
                  </a:lnTo>
                  <a:lnTo>
                    <a:pt x="2013077" y="10477"/>
                  </a:lnTo>
                  <a:lnTo>
                    <a:pt x="2007450" y="5194"/>
                  </a:lnTo>
                  <a:lnTo>
                    <a:pt x="2004187" y="3886"/>
                  </a:lnTo>
                  <a:lnTo>
                    <a:pt x="1996313" y="3886"/>
                  </a:lnTo>
                  <a:lnTo>
                    <a:pt x="1992858" y="5207"/>
                  </a:lnTo>
                  <a:lnTo>
                    <a:pt x="1990217" y="7785"/>
                  </a:lnTo>
                  <a:lnTo>
                    <a:pt x="1987423" y="10388"/>
                  </a:lnTo>
                  <a:lnTo>
                    <a:pt x="1986153" y="13550"/>
                  </a:lnTo>
                  <a:lnTo>
                    <a:pt x="1986153" y="21043"/>
                  </a:lnTo>
                  <a:lnTo>
                    <a:pt x="1987550" y="24231"/>
                  </a:lnTo>
                  <a:lnTo>
                    <a:pt x="1990217" y="26873"/>
                  </a:lnTo>
                  <a:lnTo>
                    <a:pt x="1993011" y="29502"/>
                  </a:lnTo>
                  <a:lnTo>
                    <a:pt x="1996313" y="30822"/>
                  </a:lnTo>
                  <a:lnTo>
                    <a:pt x="2004187" y="30822"/>
                  </a:lnTo>
                  <a:lnTo>
                    <a:pt x="2007489" y="29502"/>
                  </a:lnTo>
                  <a:lnTo>
                    <a:pt x="2013077" y="24231"/>
                  </a:lnTo>
                  <a:lnTo>
                    <a:pt x="2014347" y="21043"/>
                  </a:lnTo>
                  <a:close/>
                </a:path>
                <a:path w="2599054" h="221615">
                  <a:moveTo>
                    <a:pt x="2155571" y="100495"/>
                  </a:moveTo>
                  <a:lnTo>
                    <a:pt x="2143404" y="66344"/>
                  </a:lnTo>
                  <a:lnTo>
                    <a:pt x="2140331" y="62788"/>
                  </a:lnTo>
                  <a:lnTo>
                    <a:pt x="2132838" y="57137"/>
                  </a:lnTo>
                  <a:lnTo>
                    <a:pt x="2132838" y="97980"/>
                  </a:lnTo>
                  <a:lnTo>
                    <a:pt x="2061464" y="97980"/>
                  </a:lnTo>
                  <a:lnTo>
                    <a:pt x="2090953" y="66941"/>
                  </a:lnTo>
                  <a:lnTo>
                    <a:pt x="2098294" y="66344"/>
                  </a:lnTo>
                  <a:lnTo>
                    <a:pt x="2106053" y="66954"/>
                  </a:lnTo>
                  <a:lnTo>
                    <a:pt x="2132838" y="97980"/>
                  </a:lnTo>
                  <a:lnTo>
                    <a:pt x="2132838" y="57137"/>
                  </a:lnTo>
                  <a:lnTo>
                    <a:pt x="2131771" y="56324"/>
                  </a:lnTo>
                  <a:lnTo>
                    <a:pt x="2121738" y="51701"/>
                  </a:lnTo>
                  <a:lnTo>
                    <a:pt x="2110194" y="48933"/>
                  </a:lnTo>
                  <a:lnTo>
                    <a:pt x="2097151" y="48006"/>
                  </a:lnTo>
                  <a:lnTo>
                    <a:pt x="2085721" y="49034"/>
                  </a:lnTo>
                  <a:lnTo>
                    <a:pt x="2047646" y="74320"/>
                  </a:lnTo>
                  <a:lnTo>
                    <a:pt x="2036826" y="113106"/>
                  </a:lnTo>
                  <a:lnTo>
                    <a:pt x="2037994" y="126974"/>
                  </a:lnTo>
                  <a:lnTo>
                    <a:pt x="2064562" y="166497"/>
                  </a:lnTo>
                  <a:lnTo>
                    <a:pt x="2096897" y="175323"/>
                  </a:lnTo>
                  <a:lnTo>
                    <a:pt x="2105152" y="175031"/>
                  </a:lnTo>
                  <a:lnTo>
                    <a:pt x="2143760" y="161810"/>
                  </a:lnTo>
                  <a:lnTo>
                    <a:pt x="2140801" y="156997"/>
                  </a:lnTo>
                  <a:lnTo>
                    <a:pt x="2134108" y="146100"/>
                  </a:lnTo>
                  <a:lnTo>
                    <a:pt x="2127123" y="150876"/>
                  </a:lnTo>
                  <a:lnTo>
                    <a:pt x="2119338" y="154279"/>
                  </a:lnTo>
                  <a:lnTo>
                    <a:pt x="2110740" y="156324"/>
                  </a:lnTo>
                  <a:lnTo>
                    <a:pt x="2101342" y="156997"/>
                  </a:lnTo>
                  <a:lnTo>
                    <a:pt x="2093150" y="156375"/>
                  </a:lnTo>
                  <a:lnTo>
                    <a:pt x="2061603" y="123952"/>
                  </a:lnTo>
                  <a:lnTo>
                    <a:pt x="2060829" y="113792"/>
                  </a:lnTo>
                  <a:lnTo>
                    <a:pt x="2153793" y="113792"/>
                  </a:lnTo>
                  <a:lnTo>
                    <a:pt x="2154936" y="109740"/>
                  </a:lnTo>
                  <a:lnTo>
                    <a:pt x="2155571" y="105308"/>
                  </a:lnTo>
                  <a:lnTo>
                    <a:pt x="2155571" y="100495"/>
                  </a:lnTo>
                  <a:close/>
                </a:path>
                <a:path w="2599054" h="221615">
                  <a:moveTo>
                    <a:pt x="2281428" y="97053"/>
                  </a:moveTo>
                  <a:lnTo>
                    <a:pt x="2278773" y="75603"/>
                  </a:lnTo>
                  <a:lnTo>
                    <a:pt x="2273985" y="66344"/>
                  </a:lnTo>
                  <a:lnTo>
                    <a:pt x="2273871" y="66116"/>
                  </a:lnTo>
                  <a:lnTo>
                    <a:pt x="2270849" y="60274"/>
                  </a:lnTo>
                  <a:lnTo>
                    <a:pt x="2257628" y="51079"/>
                  </a:lnTo>
                  <a:lnTo>
                    <a:pt x="2239137" y="48006"/>
                  </a:lnTo>
                  <a:lnTo>
                    <a:pt x="2227173" y="49149"/>
                  </a:lnTo>
                  <a:lnTo>
                    <a:pt x="2217039" y="52539"/>
                  </a:lnTo>
                  <a:lnTo>
                    <a:pt x="2208695" y="58204"/>
                  </a:lnTo>
                  <a:lnTo>
                    <a:pt x="2202180" y="66116"/>
                  </a:lnTo>
                  <a:lnTo>
                    <a:pt x="2194941" y="50304"/>
                  </a:lnTo>
                  <a:lnTo>
                    <a:pt x="2179320" y="50304"/>
                  </a:lnTo>
                  <a:lnTo>
                    <a:pt x="2179320" y="173037"/>
                  </a:lnTo>
                  <a:lnTo>
                    <a:pt x="2202180" y="173037"/>
                  </a:lnTo>
                  <a:lnTo>
                    <a:pt x="2202180" y="81813"/>
                  </a:lnTo>
                  <a:lnTo>
                    <a:pt x="2205228" y="77457"/>
                  </a:lnTo>
                  <a:lnTo>
                    <a:pt x="2209546" y="73799"/>
                  </a:lnTo>
                  <a:lnTo>
                    <a:pt x="2220976" y="67830"/>
                  </a:lnTo>
                  <a:lnTo>
                    <a:pt x="2226437" y="66344"/>
                  </a:lnTo>
                  <a:lnTo>
                    <a:pt x="2241296" y="66344"/>
                  </a:lnTo>
                  <a:lnTo>
                    <a:pt x="2258568" y="101638"/>
                  </a:lnTo>
                  <a:lnTo>
                    <a:pt x="2258568" y="173037"/>
                  </a:lnTo>
                  <a:lnTo>
                    <a:pt x="2281428" y="173037"/>
                  </a:lnTo>
                  <a:lnTo>
                    <a:pt x="2281428" y="97053"/>
                  </a:lnTo>
                  <a:close/>
                </a:path>
                <a:path w="2599054" h="221615">
                  <a:moveTo>
                    <a:pt x="2411349" y="163982"/>
                  </a:moveTo>
                  <a:lnTo>
                    <a:pt x="2407907" y="156997"/>
                  </a:lnTo>
                  <a:lnTo>
                    <a:pt x="2402332" y="145643"/>
                  </a:lnTo>
                  <a:lnTo>
                    <a:pt x="2394445" y="150647"/>
                  </a:lnTo>
                  <a:lnTo>
                    <a:pt x="2386685" y="154178"/>
                  </a:lnTo>
                  <a:lnTo>
                    <a:pt x="2378976" y="156298"/>
                  </a:lnTo>
                  <a:lnTo>
                    <a:pt x="2371344" y="156997"/>
                  </a:lnTo>
                  <a:lnTo>
                    <a:pt x="2361895" y="156298"/>
                  </a:lnTo>
                  <a:lnTo>
                    <a:pt x="2331821" y="131864"/>
                  </a:lnTo>
                  <a:lnTo>
                    <a:pt x="2329053" y="112877"/>
                  </a:lnTo>
                  <a:lnTo>
                    <a:pt x="2329738" y="102628"/>
                  </a:lnTo>
                  <a:lnTo>
                    <a:pt x="2352865" y="69456"/>
                  </a:lnTo>
                  <a:lnTo>
                    <a:pt x="2369566" y="66344"/>
                  </a:lnTo>
                  <a:lnTo>
                    <a:pt x="2375281" y="66344"/>
                  </a:lnTo>
                  <a:lnTo>
                    <a:pt x="2381123" y="67335"/>
                  </a:lnTo>
                  <a:lnTo>
                    <a:pt x="2392934" y="71310"/>
                  </a:lnTo>
                  <a:lnTo>
                    <a:pt x="2396998" y="73418"/>
                  </a:lnTo>
                  <a:lnTo>
                    <a:pt x="2399284" y="75628"/>
                  </a:lnTo>
                  <a:lnTo>
                    <a:pt x="2406116" y="66344"/>
                  </a:lnTo>
                  <a:lnTo>
                    <a:pt x="2410587" y="60274"/>
                  </a:lnTo>
                  <a:lnTo>
                    <a:pt x="2406904" y="57442"/>
                  </a:lnTo>
                  <a:lnTo>
                    <a:pt x="2401189" y="54698"/>
                  </a:lnTo>
                  <a:lnTo>
                    <a:pt x="2385695" y="49352"/>
                  </a:lnTo>
                  <a:lnTo>
                    <a:pt x="2378456" y="48006"/>
                  </a:lnTo>
                  <a:lnTo>
                    <a:pt x="2371725" y="48006"/>
                  </a:lnTo>
                  <a:lnTo>
                    <a:pt x="2332583" y="58013"/>
                  </a:lnTo>
                  <a:lnTo>
                    <a:pt x="2306142" y="98933"/>
                  </a:lnTo>
                  <a:lnTo>
                    <a:pt x="2305050" y="112877"/>
                  </a:lnTo>
                  <a:lnTo>
                    <a:pt x="2306116" y="126517"/>
                  </a:lnTo>
                  <a:lnTo>
                    <a:pt x="2331351" y="165862"/>
                  </a:lnTo>
                  <a:lnTo>
                    <a:pt x="2365756" y="175323"/>
                  </a:lnTo>
                  <a:lnTo>
                    <a:pt x="2378799" y="174625"/>
                  </a:lnTo>
                  <a:lnTo>
                    <a:pt x="2390737" y="172504"/>
                  </a:lnTo>
                  <a:lnTo>
                    <a:pt x="2401570" y="168948"/>
                  </a:lnTo>
                  <a:lnTo>
                    <a:pt x="2411349" y="163982"/>
                  </a:lnTo>
                  <a:close/>
                </a:path>
                <a:path w="2599054" h="221615">
                  <a:moveTo>
                    <a:pt x="2537714" y="50304"/>
                  </a:moveTo>
                  <a:lnTo>
                    <a:pt x="2514346" y="50304"/>
                  </a:lnTo>
                  <a:lnTo>
                    <a:pt x="2480310" y="145186"/>
                  </a:lnTo>
                  <a:lnTo>
                    <a:pt x="2442337" y="50304"/>
                  </a:lnTo>
                  <a:lnTo>
                    <a:pt x="2418969" y="50304"/>
                  </a:lnTo>
                  <a:lnTo>
                    <a:pt x="2453894" y="135674"/>
                  </a:lnTo>
                  <a:lnTo>
                    <a:pt x="2456700" y="142608"/>
                  </a:lnTo>
                  <a:lnTo>
                    <a:pt x="2459240" y="148958"/>
                  </a:lnTo>
                  <a:lnTo>
                    <a:pt x="2461514" y="154736"/>
                  </a:lnTo>
                  <a:lnTo>
                    <a:pt x="2466086" y="166446"/>
                  </a:lnTo>
                  <a:lnTo>
                    <a:pt x="2467229" y="173075"/>
                  </a:lnTo>
                  <a:lnTo>
                    <a:pt x="2467229" y="185915"/>
                  </a:lnTo>
                  <a:lnTo>
                    <a:pt x="2432431" y="201688"/>
                  </a:lnTo>
                  <a:lnTo>
                    <a:pt x="2432431" y="221170"/>
                  </a:lnTo>
                  <a:lnTo>
                    <a:pt x="2470823" y="209245"/>
                  </a:lnTo>
                  <a:lnTo>
                    <a:pt x="2501531" y="145199"/>
                  </a:lnTo>
                  <a:lnTo>
                    <a:pt x="2537714" y="50304"/>
                  </a:lnTo>
                  <a:close/>
                </a:path>
                <a:path w="2599054" h="221615">
                  <a:moveTo>
                    <a:pt x="2598674" y="153289"/>
                  </a:moveTo>
                  <a:lnTo>
                    <a:pt x="2596896" y="149237"/>
                  </a:lnTo>
                  <a:lnTo>
                    <a:pt x="2589784" y="142519"/>
                  </a:lnTo>
                  <a:lnTo>
                    <a:pt x="2585593" y="140830"/>
                  </a:lnTo>
                  <a:lnTo>
                    <a:pt x="2575560" y="140830"/>
                  </a:lnTo>
                  <a:lnTo>
                    <a:pt x="2571369" y="142519"/>
                  </a:lnTo>
                  <a:lnTo>
                    <a:pt x="2564257" y="149237"/>
                  </a:lnTo>
                  <a:lnTo>
                    <a:pt x="2562479" y="153289"/>
                  </a:lnTo>
                  <a:lnTo>
                    <a:pt x="2562479" y="162775"/>
                  </a:lnTo>
                  <a:lnTo>
                    <a:pt x="2564257" y="166827"/>
                  </a:lnTo>
                  <a:lnTo>
                    <a:pt x="2571369" y="173634"/>
                  </a:lnTo>
                  <a:lnTo>
                    <a:pt x="2575560" y="175323"/>
                  </a:lnTo>
                  <a:lnTo>
                    <a:pt x="2585593" y="175323"/>
                  </a:lnTo>
                  <a:lnTo>
                    <a:pt x="2589784" y="173634"/>
                  </a:lnTo>
                  <a:lnTo>
                    <a:pt x="2596896" y="166827"/>
                  </a:lnTo>
                  <a:lnTo>
                    <a:pt x="2598674" y="162775"/>
                  </a:lnTo>
                  <a:lnTo>
                    <a:pt x="2598674" y="153289"/>
                  </a:lnTo>
                  <a:close/>
                </a:path>
              </a:pathLst>
            </a:custGeom>
            <a:solidFill>
              <a:srgbClr val="D5D2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4" name="object 4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134984" y="4771390"/>
            <a:ext cx="5720334" cy="2299601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8609456" y="4847920"/>
            <a:ext cx="47498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30" dirty="0">
                <a:solidFill>
                  <a:srgbClr val="D5D2CC"/>
                </a:solidFill>
                <a:latin typeface="Calibri"/>
                <a:cs typeface="Calibri"/>
              </a:rPr>
              <a:t>F</a:t>
            </a:r>
            <a:r>
              <a:rPr sz="2100" b="1" spc="-20" dirty="0">
                <a:solidFill>
                  <a:srgbClr val="D5D2CC"/>
                </a:solidFill>
                <a:latin typeface="Calibri"/>
                <a:cs typeface="Calibri"/>
              </a:rPr>
              <a:t>a</a:t>
            </a:r>
            <a:r>
              <a:rPr sz="2100" b="1" spc="-30" dirty="0">
                <a:solidFill>
                  <a:srgbClr val="D5D2CC"/>
                </a:solidFill>
                <a:latin typeface="Calibri"/>
                <a:cs typeface="Calibri"/>
              </a:rPr>
              <a:t>c</a:t>
            </a:r>
            <a:r>
              <a:rPr sz="2100" b="1" dirty="0">
                <a:solidFill>
                  <a:srgbClr val="D5D2CC"/>
                </a:solidFill>
                <a:latin typeface="Calibri"/>
                <a:cs typeface="Calibri"/>
              </a:rPr>
              <a:t>t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915416" y="249681"/>
            <a:ext cx="1010602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0" spc="-5" dirty="0"/>
              <a:t>hy</a:t>
            </a:r>
            <a:r>
              <a:rPr sz="5500" spc="-130" dirty="0"/>
              <a:t> </a:t>
            </a:r>
            <a:r>
              <a:rPr sz="5500" spc="-10" dirty="0"/>
              <a:t>AM</a:t>
            </a:r>
            <a:r>
              <a:rPr sz="5500" spc="-140" dirty="0"/>
              <a:t> </a:t>
            </a:r>
            <a:r>
              <a:rPr sz="5500" dirty="0"/>
              <a:t>is</a:t>
            </a:r>
            <a:r>
              <a:rPr sz="5500" spc="-140" dirty="0"/>
              <a:t> </a:t>
            </a:r>
            <a:r>
              <a:rPr sz="5500" spc="-10" dirty="0"/>
              <a:t>Crucial</a:t>
            </a:r>
            <a:r>
              <a:rPr sz="5500" spc="-105" dirty="0"/>
              <a:t> </a:t>
            </a:r>
            <a:r>
              <a:rPr sz="5500" spc="-5" dirty="0"/>
              <a:t>for</a:t>
            </a:r>
            <a:r>
              <a:rPr sz="5500" spc="-125" dirty="0"/>
              <a:t> </a:t>
            </a:r>
            <a:r>
              <a:rPr sz="5500" spc="-5" dirty="0"/>
              <a:t>Space</a:t>
            </a:r>
            <a:r>
              <a:rPr sz="5500" spc="-135" dirty="0"/>
              <a:t> </a:t>
            </a:r>
            <a:r>
              <a:rPr sz="5500" spc="-15" dirty="0"/>
              <a:t>Missions</a:t>
            </a:r>
            <a:endParaRPr sz="5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408" y="1043686"/>
            <a:ext cx="947864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0" dirty="0"/>
              <a:t>C</a:t>
            </a:r>
            <a:r>
              <a:rPr sz="4300" spc="-30" dirty="0"/>
              <a:t>h</a:t>
            </a:r>
            <a:r>
              <a:rPr sz="4300" spc="-5" dirty="0"/>
              <a:t>a</a:t>
            </a:r>
            <a:r>
              <a:rPr sz="4300" spc="-25" dirty="0"/>
              <a:t>l</a:t>
            </a:r>
            <a:r>
              <a:rPr sz="4300" spc="-5" dirty="0"/>
              <a:t>l</a:t>
            </a:r>
            <a:r>
              <a:rPr sz="4300" spc="-20" dirty="0"/>
              <a:t>en</a:t>
            </a:r>
            <a:r>
              <a:rPr sz="4300" spc="-10" dirty="0"/>
              <a:t>g</a:t>
            </a:r>
            <a:r>
              <a:rPr sz="4300" spc="-30" dirty="0"/>
              <a:t>e</a:t>
            </a:r>
            <a:r>
              <a:rPr sz="4300" spc="-5" dirty="0"/>
              <a:t>s</a:t>
            </a:r>
            <a:r>
              <a:rPr sz="4300" spc="-220" dirty="0"/>
              <a:t> </a:t>
            </a:r>
            <a:r>
              <a:rPr sz="4300" spc="-5" dirty="0"/>
              <a:t>in</a:t>
            </a:r>
            <a:r>
              <a:rPr sz="4300" spc="-229" dirty="0"/>
              <a:t> </a:t>
            </a:r>
            <a:r>
              <a:rPr sz="4300" spc="-5" dirty="0"/>
              <a:t>Ex</a:t>
            </a:r>
            <a:r>
              <a:rPr sz="4300" spc="-20" dirty="0"/>
              <a:t>tr</a:t>
            </a:r>
            <a:r>
              <a:rPr sz="4300" spc="-5" dirty="0"/>
              <a:t>a</a:t>
            </a:r>
            <a:r>
              <a:rPr sz="4300" spc="-20" dirty="0"/>
              <a:t>t</a:t>
            </a:r>
            <a:r>
              <a:rPr sz="4300" spc="-10" dirty="0"/>
              <a:t>e</a:t>
            </a:r>
            <a:r>
              <a:rPr sz="4300" spc="-20" dirty="0"/>
              <a:t>r</a:t>
            </a:r>
            <a:r>
              <a:rPr sz="4300" spc="-10" dirty="0"/>
              <a:t>r</a:t>
            </a:r>
            <a:r>
              <a:rPr sz="4300" spc="-20" dirty="0"/>
              <a:t>e</a:t>
            </a:r>
            <a:r>
              <a:rPr sz="4300" spc="-5" dirty="0"/>
              <a:t>st</a:t>
            </a:r>
            <a:r>
              <a:rPr sz="4300" spc="-35" dirty="0"/>
              <a:t>r</a:t>
            </a:r>
            <a:r>
              <a:rPr sz="4300" spc="-5" dirty="0"/>
              <a:t>i</a:t>
            </a:r>
            <a:r>
              <a:rPr sz="4300" spc="-25" dirty="0"/>
              <a:t>a</a:t>
            </a:r>
            <a:r>
              <a:rPr sz="4300" spc="-5" dirty="0"/>
              <a:t>l</a:t>
            </a:r>
            <a:r>
              <a:rPr sz="4300" spc="-225" dirty="0"/>
              <a:t> </a:t>
            </a:r>
            <a:r>
              <a:rPr sz="4300" spc="-10" dirty="0"/>
              <a:t>Co</a:t>
            </a:r>
            <a:r>
              <a:rPr sz="4300" spc="-35" dirty="0"/>
              <a:t>n</a:t>
            </a:r>
            <a:r>
              <a:rPr sz="4300" spc="-5" dirty="0"/>
              <a:t>st</a:t>
            </a:r>
            <a:r>
              <a:rPr sz="4300" spc="-35" dirty="0"/>
              <a:t>r</a:t>
            </a:r>
            <a:r>
              <a:rPr sz="4300" spc="-20" dirty="0"/>
              <a:t>u</a:t>
            </a:r>
            <a:r>
              <a:rPr sz="4300" spc="-10" dirty="0"/>
              <a:t>ct</a:t>
            </a:r>
            <a:r>
              <a:rPr sz="4300" spc="-30" dirty="0"/>
              <a:t>i</a:t>
            </a:r>
            <a:r>
              <a:rPr sz="4300" spc="-5" dirty="0"/>
              <a:t>on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851408" y="2362326"/>
            <a:ext cx="2414905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b="1" spc="-25" dirty="0">
                <a:solidFill>
                  <a:srgbClr val="FFDF4D"/>
                </a:solidFill>
                <a:latin typeface="Calibri"/>
                <a:cs typeface="Calibri"/>
              </a:rPr>
              <a:t>Transport</a:t>
            </a:r>
            <a:r>
              <a:rPr sz="2150" b="1" spc="-95" dirty="0">
                <a:solidFill>
                  <a:srgbClr val="FFDF4D"/>
                </a:solidFill>
                <a:latin typeface="Calibri"/>
                <a:cs typeface="Calibri"/>
              </a:rPr>
              <a:t> </a:t>
            </a:r>
            <a:r>
              <a:rPr sz="2150" b="1" spc="-15" dirty="0">
                <a:solidFill>
                  <a:srgbClr val="FFDF4D"/>
                </a:solidFill>
                <a:latin typeface="Calibri"/>
                <a:cs typeface="Calibri"/>
              </a:rPr>
              <a:t>Limitations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1408" y="2921024"/>
            <a:ext cx="3567429" cy="1985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400"/>
              </a:lnSpc>
              <a:spcBef>
                <a:spcPts val="95"/>
              </a:spcBef>
            </a:pP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High costs 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and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limited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payload </a:t>
            </a:r>
            <a:r>
              <a:rPr sz="1900" spc="-56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capacity </a:t>
            </a:r>
            <a:r>
              <a:rPr sz="1900" spc="50" dirty="0">
                <a:solidFill>
                  <a:srgbClr val="D5D2CC"/>
                </a:solidFill>
                <a:latin typeface="Trebuchet MS"/>
                <a:cs typeface="Trebuchet MS"/>
              </a:rPr>
              <a:t>make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transporting 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D5D2CC"/>
                </a:solidFill>
                <a:latin typeface="Trebuchet MS"/>
                <a:cs typeface="Trebuchet MS"/>
              </a:rPr>
              <a:t>materials </a:t>
            </a:r>
            <a:r>
              <a:rPr sz="1900" spc="-5" dirty="0">
                <a:solidFill>
                  <a:srgbClr val="D5D2CC"/>
                </a:solidFill>
                <a:latin typeface="Trebuchet MS"/>
                <a:cs typeface="Trebuchet MS"/>
              </a:rPr>
              <a:t>from Earth impractical </a:t>
            </a:r>
            <a:r>
              <a:rPr sz="1900" spc="-56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0" dirty="0">
                <a:solidFill>
                  <a:srgbClr val="D5D2CC"/>
                </a:solidFill>
                <a:latin typeface="Trebuchet MS"/>
                <a:cs typeface="Trebuchet MS"/>
              </a:rPr>
              <a:t>for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large-scale space 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25" dirty="0">
                <a:solidFill>
                  <a:srgbClr val="D5D2CC"/>
                </a:solidFill>
                <a:latin typeface="Trebuchet MS"/>
                <a:cs typeface="Trebuchet MS"/>
              </a:rPr>
              <a:t>construction.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1559" y="2362326"/>
            <a:ext cx="2675890" cy="6959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75"/>
              </a:spcBef>
            </a:pPr>
            <a:r>
              <a:rPr sz="2150" b="1" spc="-5" dirty="0">
                <a:solidFill>
                  <a:srgbClr val="FFDF4D"/>
                </a:solidFill>
                <a:latin typeface="Calibri"/>
                <a:cs typeface="Calibri"/>
              </a:rPr>
              <a:t>Ex</a:t>
            </a:r>
            <a:r>
              <a:rPr sz="2150" b="1" spc="-15" dirty="0">
                <a:solidFill>
                  <a:srgbClr val="FFDF4D"/>
                </a:solidFill>
                <a:latin typeface="Calibri"/>
                <a:cs typeface="Calibri"/>
              </a:rPr>
              <a:t>t</a:t>
            </a:r>
            <a:r>
              <a:rPr sz="2150" b="1" spc="-10" dirty="0">
                <a:solidFill>
                  <a:srgbClr val="FFDF4D"/>
                </a:solidFill>
                <a:latin typeface="Calibri"/>
                <a:cs typeface="Calibri"/>
              </a:rPr>
              <a:t>re</a:t>
            </a:r>
            <a:r>
              <a:rPr sz="2150" b="1" dirty="0">
                <a:solidFill>
                  <a:srgbClr val="FFDF4D"/>
                </a:solidFill>
                <a:latin typeface="Calibri"/>
                <a:cs typeface="Calibri"/>
              </a:rPr>
              <a:t>m</a:t>
            </a:r>
            <a:r>
              <a:rPr sz="2150" b="1" spc="-5" dirty="0">
                <a:solidFill>
                  <a:srgbClr val="FFDF4D"/>
                </a:solidFill>
                <a:latin typeface="Calibri"/>
                <a:cs typeface="Calibri"/>
              </a:rPr>
              <a:t>e</a:t>
            </a:r>
            <a:r>
              <a:rPr sz="2150" b="1" spc="-95" dirty="0">
                <a:solidFill>
                  <a:srgbClr val="FFDF4D"/>
                </a:solidFill>
                <a:latin typeface="Calibri"/>
                <a:cs typeface="Calibri"/>
              </a:rPr>
              <a:t> </a:t>
            </a:r>
            <a:r>
              <a:rPr sz="2150" b="1" spc="-5" dirty="0">
                <a:solidFill>
                  <a:srgbClr val="FFDF4D"/>
                </a:solidFill>
                <a:latin typeface="Calibri"/>
                <a:cs typeface="Calibri"/>
              </a:rPr>
              <a:t>E</a:t>
            </a:r>
            <a:r>
              <a:rPr sz="2150" b="1" spc="-25" dirty="0">
                <a:solidFill>
                  <a:srgbClr val="FFDF4D"/>
                </a:solidFill>
                <a:latin typeface="Calibri"/>
                <a:cs typeface="Calibri"/>
              </a:rPr>
              <a:t>n</a:t>
            </a:r>
            <a:r>
              <a:rPr sz="2150" b="1" spc="-15" dirty="0">
                <a:solidFill>
                  <a:srgbClr val="FFDF4D"/>
                </a:solidFill>
                <a:latin typeface="Calibri"/>
                <a:cs typeface="Calibri"/>
              </a:rPr>
              <a:t>v</a:t>
            </a:r>
            <a:r>
              <a:rPr sz="2150" b="1" spc="-5" dirty="0">
                <a:solidFill>
                  <a:srgbClr val="FFDF4D"/>
                </a:solidFill>
                <a:latin typeface="Calibri"/>
                <a:cs typeface="Calibri"/>
              </a:rPr>
              <a:t>i</a:t>
            </a:r>
            <a:r>
              <a:rPr sz="2150" b="1" spc="-15" dirty="0">
                <a:solidFill>
                  <a:srgbClr val="FFDF4D"/>
                </a:solidFill>
                <a:latin typeface="Calibri"/>
                <a:cs typeface="Calibri"/>
              </a:rPr>
              <a:t>r</a:t>
            </a:r>
            <a:r>
              <a:rPr sz="2150" b="1" spc="-20" dirty="0">
                <a:solidFill>
                  <a:srgbClr val="FFDF4D"/>
                </a:solidFill>
                <a:latin typeface="Calibri"/>
                <a:cs typeface="Calibri"/>
              </a:rPr>
              <a:t>on</a:t>
            </a:r>
            <a:r>
              <a:rPr sz="2150" b="1" spc="-10" dirty="0">
                <a:solidFill>
                  <a:srgbClr val="FFDF4D"/>
                </a:solidFill>
                <a:latin typeface="Calibri"/>
                <a:cs typeface="Calibri"/>
              </a:rPr>
              <a:t>m</a:t>
            </a:r>
            <a:r>
              <a:rPr sz="2150" b="1" spc="-30" dirty="0">
                <a:solidFill>
                  <a:srgbClr val="FFDF4D"/>
                </a:solidFill>
                <a:latin typeface="Calibri"/>
                <a:cs typeface="Calibri"/>
              </a:rPr>
              <a:t>e</a:t>
            </a:r>
            <a:r>
              <a:rPr sz="2150" b="1" spc="-5" dirty="0">
                <a:solidFill>
                  <a:srgbClr val="FFDF4D"/>
                </a:solidFill>
                <a:latin typeface="Calibri"/>
                <a:cs typeface="Calibri"/>
              </a:rPr>
              <a:t>n</a:t>
            </a:r>
            <a:r>
              <a:rPr sz="2150" b="1" spc="-20" dirty="0">
                <a:solidFill>
                  <a:srgbClr val="FFDF4D"/>
                </a:solidFill>
                <a:latin typeface="Calibri"/>
                <a:cs typeface="Calibri"/>
              </a:rPr>
              <a:t>t</a:t>
            </a:r>
            <a:r>
              <a:rPr sz="2150" b="1" spc="-25" dirty="0">
                <a:solidFill>
                  <a:srgbClr val="FFDF4D"/>
                </a:solidFill>
                <a:latin typeface="Calibri"/>
                <a:cs typeface="Calibri"/>
              </a:rPr>
              <a:t>a</a:t>
            </a:r>
            <a:r>
              <a:rPr sz="2150" b="1" spc="-5" dirty="0">
                <a:solidFill>
                  <a:srgbClr val="FFDF4D"/>
                </a:solidFill>
                <a:latin typeface="Calibri"/>
                <a:cs typeface="Calibri"/>
              </a:rPr>
              <a:t>l  </a:t>
            </a:r>
            <a:r>
              <a:rPr sz="2150" b="1" spc="-15" dirty="0">
                <a:solidFill>
                  <a:srgbClr val="FFDF4D"/>
                </a:solidFill>
                <a:latin typeface="Calibri"/>
                <a:cs typeface="Calibri"/>
              </a:rPr>
              <a:t>Conditions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1559" y="3260623"/>
            <a:ext cx="3674745" cy="23825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0960">
              <a:lnSpc>
                <a:spcPct val="135600"/>
              </a:lnSpc>
              <a:spcBef>
                <a:spcPts val="105"/>
              </a:spcBef>
            </a:pP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The</a:t>
            </a:r>
            <a:r>
              <a:rPr sz="1900" spc="-3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Moon’s</a:t>
            </a:r>
            <a:r>
              <a:rPr sz="1900" spc="-3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temperature</a:t>
            </a:r>
            <a:r>
              <a:rPr sz="1900" spc="2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ranges </a:t>
            </a:r>
            <a:r>
              <a:rPr sz="1900" spc="-55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D5D2CC"/>
                </a:solidFill>
                <a:latin typeface="Trebuchet MS"/>
                <a:cs typeface="Trebuchet MS"/>
              </a:rPr>
              <a:t>from </a:t>
            </a:r>
            <a:r>
              <a:rPr sz="1900" spc="-5" dirty="0">
                <a:solidFill>
                  <a:srgbClr val="D5D2CC"/>
                </a:solidFill>
                <a:latin typeface="Trebuchet MS"/>
                <a:cs typeface="Trebuchet MS"/>
              </a:rPr>
              <a:t>-173°C to 127°C, while </a:t>
            </a:r>
            <a:r>
              <a:rPr sz="1900" spc="-10" dirty="0">
                <a:solidFill>
                  <a:srgbClr val="D5D2CC"/>
                </a:solidFill>
                <a:latin typeface="Trebuchet MS"/>
                <a:cs typeface="Trebuchet MS"/>
              </a:rPr>
              <a:t>Mars </a:t>
            </a:r>
            <a:r>
              <a:rPr sz="1900" spc="-56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faces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severe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dust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storms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and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 lower atmospheric pressure, 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requiring materials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that can 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withstand</a:t>
            </a:r>
            <a:r>
              <a:rPr sz="1900" spc="3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these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extremes.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69805" y="2362326"/>
            <a:ext cx="2681605" cy="6959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75"/>
              </a:spcBef>
            </a:pPr>
            <a:r>
              <a:rPr sz="2150" b="1" spc="-15" dirty="0">
                <a:solidFill>
                  <a:srgbClr val="FFDF4D"/>
                </a:solidFill>
                <a:latin typeface="Calibri"/>
                <a:cs typeface="Calibri"/>
              </a:rPr>
              <a:t>Autonomous</a:t>
            </a:r>
            <a:r>
              <a:rPr sz="2150" b="1" spc="-110" dirty="0">
                <a:solidFill>
                  <a:srgbClr val="FFDF4D"/>
                </a:solidFill>
                <a:latin typeface="Calibri"/>
                <a:cs typeface="Calibri"/>
              </a:rPr>
              <a:t> </a:t>
            </a:r>
            <a:r>
              <a:rPr sz="2150" b="1" spc="-15" dirty="0">
                <a:solidFill>
                  <a:srgbClr val="FFDF4D"/>
                </a:solidFill>
                <a:latin typeface="Calibri"/>
                <a:cs typeface="Calibri"/>
              </a:rPr>
              <a:t>Operation </a:t>
            </a:r>
            <a:r>
              <a:rPr sz="2150" b="1" spc="-470" dirty="0">
                <a:solidFill>
                  <a:srgbClr val="FFDF4D"/>
                </a:solidFill>
                <a:latin typeface="Calibri"/>
                <a:cs typeface="Calibri"/>
              </a:rPr>
              <a:t> </a:t>
            </a:r>
            <a:r>
              <a:rPr sz="2150" b="1" spc="-15" dirty="0">
                <a:solidFill>
                  <a:srgbClr val="FFDF4D"/>
                </a:solidFill>
                <a:latin typeface="Calibri"/>
                <a:cs typeface="Calibri"/>
              </a:rPr>
              <a:t>Requirements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69805" y="3260623"/>
            <a:ext cx="3851910" cy="1988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35500"/>
              </a:lnSpc>
              <a:spcBef>
                <a:spcPts val="110"/>
              </a:spcBef>
            </a:pP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Communication</a:t>
            </a:r>
            <a:r>
              <a:rPr sz="1900" spc="-1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delays</a:t>
            </a:r>
            <a:r>
              <a:rPr sz="1900" spc="-4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of</a:t>
            </a:r>
            <a:r>
              <a:rPr sz="1900" spc="-5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up</a:t>
            </a:r>
            <a:r>
              <a:rPr sz="1900" spc="-4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to</a:t>
            </a:r>
            <a:r>
              <a:rPr sz="1900" spc="-3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24 </a:t>
            </a:r>
            <a:r>
              <a:rPr sz="1900" spc="-56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minutes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to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Mars </a:t>
            </a:r>
            <a:r>
              <a:rPr sz="1900" spc="45" dirty="0">
                <a:solidFill>
                  <a:srgbClr val="D5D2CC"/>
                </a:solidFill>
                <a:latin typeface="Trebuchet MS"/>
                <a:cs typeface="Trebuchet MS"/>
              </a:rPr>
              <a:t>make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real-time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 remote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control infeasible;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 autonomous  systems 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are </a:t>
            </a:r>
            <a:r>
              <a:rPr sz="1900" spc="4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essential</a:t>
            </a:r>
            <a:r>
              <a:rPr sz="1900" spc="30" dirty="0">
                <a:solidFill>
                  <a:srgbClr val="D5D2CC"/>
                </a:solidFill>
                <a:latin typeface="Trebuchet MS"/>
                <a:cs typeface="Trebuchet MS"/>
              </a:rPr>
              <a:t> for </a:t>
            </a:r>
            <a:r>
              <a:rPr sz="1900" spc="35" dirty="0">
                <a:solidFill>
                  <a:srgbClr val="D5D2CC"/>
                </a:solidFill>
                <a:latin typeface="Trebuchet MS"/>
                <a:cs typeface="Trebuchet MS"/>
              </a:rPr>
              <a:t>construction.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8151" y="525526"/>
            <a:ext cx="4591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AM</a:t>
            </a:r>
            <a:r>
              <a:rPr sz="3600" spc="-135" dirty="0"/>
              <a:t> </a:t>
            </a:r>
            <a:r>
              <a:rPr sz="3600" spc="-5" dirty="0"/>
              <a:t>Techniques</a:t>
            </a:r>
            <a:r>
              <a:rPr sz="3600" spc="-95" dirty="0"/>
              <a:t> </a:t>
            </a:r>
            <a:r>
              <a:rPr sz="3600" dirty="0"/>
              <a:t>in</a:t>
            </a:r>
            <a:r>
              <a:rPr sz="3600" spc="-120" dirty="0"/>
              <a:t> </a:t>
            </a:r>
            <a:r>
              <a:rPr sz="3600" spc="-15" dirty="0"/>
              <a:t>Space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151633" y="1633473"/>
            <a:ext cx="5720080" cy="1063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D5D2CC"/>
                </a:solidFill>
                <a:latin typeface="Calibri"/>
                <a:cs typeface="Calibri"/>
              </a:rPr>
              <a:t>Powder</a:t>
            </a:r>
            <a:r>
              <a:rPr sz="1800" b="1" spc="-65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D5D2CC"/>
                </a:solidFill>
                <a:latin typeface="Calibri"/>
                <a:cs typeface="Calibri"/>
              </a:rPr>
              <a:t>Bed</a:t>
            </a:r>
            <a:r>
              <a:rPr sz="1800" b="1" spc="-35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D5D2CC"/>
                </a:solidFill>
                <a:latin typeface="Calibri"/>
                <a:cs typeface="Calibri"/>
              </a:rPr>
              <a:t>Fusion</a:t>
            </a:r>
            <a:r>
              <a:rPr sz="1800" b="1" spc="-65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D5D2CC"/>
                </a:solidFill>
                <a:latin typeface="Calibri"/>
                <a:cs typeface="Calibri"/>
              </a:rPr>
              <a:t>(PBF)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35600"/>
              </a:lnSpc>
              <a:spcBef>
                <a:spcPts val="800"/>
              </a:spcBef>
            </a:pPr>
            <a:r>
              <a:rPr sz="1600" spc="35" dirty="0">
                <a:solidFill>
                  <a:srgbClr val="D5D2CC"/>
                </a:solidFill>
                <a:latin typeface="Trebuchet MS"/>
                <a:cs typeface="Trebuchet MS"/>
              </a:rPr>
              <a:t>Uses</a:t>
            </a:r>
            <a:r>
              <a:rPr sz="160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D5D2CC"/>
                </a:solidFill>
                <a:latin typeface="Trebuchet MS"/>
                <a:cs typeface="Trebuchet MS"/>
              </a:rPr>
              <a:t>electron/laser</a:t>
            </a:r>
            <a:r>
              <a:rPr sz="1600" spc="5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D5D2CC"/>
                </a:solidFill>
                <a:latin typeface="Trebuchet MS"/>
                <a:cs typeface="Trebuchet MS"/>
              </a:rPr>
              <a:t>beams</a:t>
            </a:r>
            <a:r>
              <a:rPr sz="1600" spc="-1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D5D2CC"/>
                </a:solidFill>
                <a:latin typeface="Trebuchet MS"/>
                <a:cs typeface="Trebuchet MS"/>
              </a:rPr>
              <a:t>for</a:t>
            </a:r>
            <a:r>
              <a:rPr sz="1600" spc="-1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D5D2CC"/>
                </a:solidFill>
                <a:latin typeface="Trebuchet MS"/>
                <a:cs typeface="Trebuchet MS"/>
              </a:rPr>
              <a:t>layer</a:t>
            </a:r>
            <a:r>
              <a:rPr sz="1600" spc="1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D5D2CC"/>
                </a:solidFill>
                <a:latin typeface="Trebuchet MS"/>
                <a:cs typeface="Trebuchet MS"/>
              </a:rPr>
              <a:t>precision</a:t>
            </a:r>
            <a:r>
              <a:rPr sz="1600" spc="-1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D5D2CC"/>
                </a:solidFill>
                <a:latin typeface="Trebuchet MS"/>
                <a:cs typeface="Trebuchet MS"/>
              </a:rPr>
              <a:t>in</a:t>
            </a:r>
            <a:r>
              <a:rPr sz="1600" spc="-1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D5D2CC"/>
                </a:solidFill>
                <a:latin typeface="Trebuchet MS"/>
                <a:cs typeface="Trebuchet MS"/>
              </a:rPr>
              <a:t>low-gravity </a:t>
            </a:r>
            <a:r>
              <a:rPr sz="1600" spc="-46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D5D2CC"/>
                </a:solidFill>
                <a:latin typeface="Trebuchet MS"/>
                <a:cs typeface="Trebuchet MS"/>
              </a:rPr>
              <a:t>environments.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51633" y="3322446"/>
            <a:ext cx="5720080" cy="1062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D5D2CC"/>
                </a:solidFill>
                <a:latin typeface="Calibri"/>
                <a:cs typeface="Calibri"/>
              </a:rPr>
              <a:t>Material</a:t>
            </a:r>
            <a:r>
              <a:rPr sz="1800" b="1" spc="-90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D5D2CC"/>
                </a:solidFill>
                <a:latin typeface="Calibri"/>
                <a:cs typeface="Calibri"/>
              </a:rPr>
              <a:t>Extrusion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35600"/>
              </a:lnSpc>
              <a:spcBef>
                <a:spcPts val="800"/>
              </a:spcBef>
            </a:pPr>
            <a:r>
              <a:rPr sz="1600" spc="30" dirty="0">
                <a:solidFill>
                  <a:srgbClr val="D5D2CC"/>
                </a:solidFill>
                <a:latin typeface="Trebuchet MS"/>
                <a:cs typeface="Trebuchet MS"/>
              </a:rPr>
              <a:t>Deposits</a:t>
            </a:r>
            <a:r>
              <a:rPr sz="1600" spc="-6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D5D2CC"/>
                </a:solidFill>
                <a:latin typeface="Trebuchet MS"/>
                <a:cs typeface="Trebuchet MS"/>
              </a:rPr>
              <a:t>regolith-binder</a:t>
            </a:r>
            <a:r>
              <a:rPr sz="1600" spc="-3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D5D2CC"/>
                </a:solidFill>
                <a:latin typeface="Trebuchet MS"/>
                <a:cs typeface="Trebuchet MS"/>
              </a:rPr>
              <a:t>mixtures</a:t>
            </a:r>
            <a:r>
              <a:rPr sz="1600" spc="-6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D5D2CC"/>
                </a:solidFill>
                <a:latin typeface="Trebuchet MS"/>
                <a:cs typeface="Trebuchet MS"/>
              </a:rPr>
              <a:t>for</a:t>
            </a:r>
            <a:r>
              <a:rPr sz="1600" spc="-6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D5D2CC"/>
                </a:solidFill>
                <a:latin typeface="Trebuchet MS"/>
                <a:cs typeface="Trebuchet MS"/>
              </a:rPr>
              <a:t>foundational</a:t>
            </a:r>
            <a:r>
              <a:rPr sz="1600" spc="-3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D5D2CC"/>
                </a:solidFill>
                <a:latin typeface="Trebuchet MS"/>
                <a:cs typeface="Trebuchet MS"/>
              </a:rPr>
              <a:t>and</a:t>
            </a:r>
            <a:r>
              <a:rPr sz="1600" spc="-6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D5D2CC"/>
                </a:solidFill>
                <a:latin typeface="Trebuchet MS"/>
                <a:cs typeface="Trebuchet MS"/>
              </a:rPr>
              <a:t>large </a:t>
            </a:r>
            <a:r>
              <a:rPr sz="1600" spc="-46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D5D2CC"/>
                </a:solidFill>
                <a:latin typeface="Trebuchet MS"/>
                <a:cs typeface="Trebuchet MS"/>
              </a:rPr>
              <a:t>structures.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1633" y="5009769"/>
            <a:ext cx="6193155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D5D2CC"/>
                </a:solidFill>
                <a:latin typeface="Calibri"/>
                <a:cs typeface="Calibri"/>
              </a:rPr>
              <a:t>Microwave-Assisted</a:t>
            </a:r>
            <a:r>
              <a:rPr sz="1800" b="1" spc="-65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D5D2CC"/>
                </a:solidFill>
                <a:latin typeface="Calibri"/>
                <a:cs typeface="Calibri"/>
              </a:rPr>
              <a:t>Sintering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1600" spc="-5" dirty="0">
                <a:solidFill>
                  <a:srgbClr val="D5D2CC"/>
                </a:solidFill>
                <a:latin typeface="Trebuchet MS"/>
                <a:cs typeface="Trebuchet MS"/>
              </a:rPr>
              <a:t>Suitable</a:t>
            </a:r>
            <a:r>
              <a:rPr sz="1600" spc="10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D5D2CC"/>
                </a:solidFill>
                <a:latin typeface="Trebuchet MS"/>
                <a:cs typeface="Trebuchet MS"/>
              </a:rPr>
              <a:t>for</a:t>
            </a:r>
            <a:r>
              <a:rPr sz="1600" spc="9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D5D2CC"/>
                </a:solidFill>
                <a:latin typeface="Trebuchet MS"/>
                <a:cs typeface="Trebuchet MS"/>
              </a:rPr>
              <a:t>creating</a:t>
            </a:r>
            <a:r>
              <a:rPr sz="1600" spc="10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D5D2CC"/>
                </a:solidFill>
                <a:latin typeface="Trebuchet MS"/>
                <a:cs typeface="Trebuchet MS"/>
              </a:rPr>
              <a:t>durable,</a:t>
            </a:r>
            <a:r>
              <a:rPr sz="1600" spc="14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D5D2CC"/>
                </a:solidFill>
                <a:latin typeface="Trebuchet MS"/>
                <a:cs typeface="Trebuchet MS"/>
              </a:rPr>
              <a:t>sintered</a:t>
            </a:r>
            <a:r>
              <a:rPr sz="1600" spc="9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D5D2CC"/>
                </a:solidFill>
                <a:latin typeface="Trebuchet MS"/>
                <a:cs typeface="Trebuchet MS"/>
              </a:rPr>
              <a:t>structures</a:t>
            </a:r>
            <a:r>
              <a:rPr sz="1600" spc="7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D5D2CC"/>
                </a:solidFill>
                <a:latin typeface="Trebuchet MS"/>
                <a:cs typeface="Trebuchet MS"/>
              </a:rPr>
              <a:t>with</a:t>
            </a:r>
            <a:r>
              <a:rPr sz="1600" spc="9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D5D2CC"/>
                </a:solidFill>
                <a:latin typeface="Trebuchet MS"/>
                <a:cs typeface="Trebuchet MS"/>
              </a:rPr>
              <a:t>low</a:t>
            </a:r>
            <a:r>
              <a:rPr sz="1600" spc="12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D5D2CC"/>
                </a:solidFill>
                <a:latin typeface="Trebuchet MS"/>
                <a:cs typeface="Trebuchet MS"/>
              </a:rPr>
              <a:t>energy.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51633" y="6698995"/>
            <a:ext cx="4455160" cy="732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D5D2CC"/>
                </a:solidFill>
                <a:latin typeface="Calibri"/>
                <a:cs typeface="Calibri"/>
              </a:rPr>
              <a:t>Environmental</a:t>
            </a:r>
            <a:r>
              <a:rPr sz="1800" b="1" spc="-40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D5D2CC"/>
                </a:solidFill>
                <a:latin typeface="Calibri"/>
                <a:cs typeface="Calibri"/>
              </a:rPr>
              <a:t>Adaptations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sz="1600" spc="30" dirty="0">
                <a:solidFill>
                  <a:srgbClr val="D5D2CC"/>
                </a:solidFill>
                <a:latin typeface="Trebuchet MS"/>
                <a:cs typeface="Trebuchet MS"/>
              </a:rPr>
              <a:t>PBF's</a:t>
            </a:r>
            <a:r>
              <a:rPr sz="1600" spc="-2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D5D2CC"/>
                </a:solidFill>
                <a:latin typeface="Trebuchet MS"/>
                <a:cs typeface="Trebuchet MS"/>
              </a:rPr>
              <a:t>reduced</a:t>
            </a:r>
            <a:r>
              <a:rPr sz="1600" spc="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D5D2CC"/>
                </a:solidFill>
                <a:latin typeface="Trebuchet MS"/>
                <a:cs typeface="Trebuchet MS"/>
              </a:rPr>
              <a:t>oxidation</a:t>
            </a:r>
            <a:r>
              <a:rPr sz="1600" spc="-1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D5D2CC"/>
                </a:solidFill>
                <a:latin typeface="Trebuchet MS"/>
                <a:cs typeface="Trebuchet MS"/>
              </a:rPr>
              <a:t>need</a:t>
            </a:r>
            <a:r>
              <a:rPr sz="1600" spc="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D5D2CC"/>
                </a:solidFill>
                <a:latin typeface="Trebuchet MS"/>
                <a:cs typeface="Trebuchet MS"/>
              </a:rPr>
              <a:t>in</a:t>
            </a:r>
            <a:r>
              <a:rPr sz="1600" spc="-4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D5D2CC"/>
                </a:solidFill>
                <a:latin typeface="Trebuchet MS"/>
                <a:cs typeface="Trebuchet MS"/>
              </a:rPr>
              <a:t>lunar</a:t>
            </a:r>
            <a:r>
              <a:rPr sz="160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D5D2CC"/>
                </a:solidFill>
                <a:latin typeface="Trebuchet MS"/>
                <a:cs typeface="Trebuchet MS"/>
              </a:rPr>
              <a:t>vacuum.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625840" y="0"/>
            <a:ext cx="6004560" cy="8229600"/>
            <a:chOff x="8625840" y="0"/>
            <a:chExt cx="6004560" cy="82296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9192" y="7749533"/>
              <a:ext cx="1722627" cy="4114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25840" y="0"/>
              <a:ext cx="6004559" cy="8229596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798194" y="1448688"/>
            <a:ext cx="1162685" cy="6214745"/>
            <a:chOff x="798194" y="1448688"/>
            <a:chExt cx="1162685" cy="6214745"/>
          </a:xfrm>
        </p:grpSpPr>
        <p:sp>
          <p:nvSpPr>
            <p:cNvPr id="11" name="object 11"/>
            <p:cNvSpPr/>
            <p:nvPr/>
          </p:nvSpPr>
          <p:spPr>
            <a:xfrm>
              <a:off x="1018641" y="1448688"/>
              <a:ext cx="942340" cy="6214745"/>
            </a:xfrm>
            <a:custGeom>
              <a:avLst/>
              <a:gdLst/>
              <a:ahLst/>
              <a:cxnLst/>
              <a:rect l="l" t="t" r="r" b="b"/>
              <a:pathLst>
                <a:path w="942339" h="6214745">
                  <a:moveTo>
                    <a:pt x="22860" y="5080"/>
                  </a:moveTo>
                  <a:lnTo>
                    <a:pt x="17741" y="0"/>
                  </a:lnTo>
                  <a:lnTo>
                    <a:pt x="5118" y="0"/>
                  </a:lnTo>
                  <a:lnTo>
                    <a:pt x="0" y="5080"/>
                  </a:lnTo>
                  <a:lnTo>
                    <a:pt x="0" y="6209411"/>
                  </a:lnTo>
                  <a:lnTo>
                    <a:pt x="5118" y="6214542"/>
                  </a:lnTo>
                  <a:lnTo>
                    <a:pt x="17741" y="6214542"/>
                  </a:lnTo>
                  <a:lnTo>
                    <a:pt x="22860" y="6209411"/>
                  </a:lnTo>
                  <a:lnTo>
                    <a:pt x="22860" y="5080"/>
                  </a:lnTo>
                  <a:close/>
                </a:path>
                <a:path w="942339" h="6214745">
                  <a:moveTo>
                    <a:pt x="941857" y="457327"/>
                  </a:moveTo>
                  <a:lnTo>
                    <a:pt x="936777" y="452120"/>
                  </a:lnTo>
                  <a:lnTo>
                    <a:pt x="225552" y="452120"/>
                  </a:lnTo>
                  <a:lnTo>
                    <a:pt x="220433" y="457327"/>
                  </a:lnTo>
                  <a:lnTo>
                    <a:pt x="220433" y="469900"/>
                  </a:lnTo>
                  <a:lnTo>
                    <a:pt x="225552" y="474980"/>
                  </a:lnTo>
                  <a:lnTo>
                    <a:pt x="936777" y="474980"/>
                  </a:lnTo>
                  <a:lnTo>
                    <a:pt x="941857" y="469900"/>
                  </a:lnTo>
                  <a:lnTo>
                    <a:pt x="941857" y="457327"/>
                  </a:lnTo>
                  <a:close/>
                </a:path>
              </a:pathLst>
            </a:custGeom>
            <a:solidFill>
              <a:srgbClr val="5F5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8194" y="1680463"/>
              <a:ext cx="464184" cy="464184"/>
            </a:xfrm>
            <a:custGeom>
              <a:avLst/>
              <a:gdLst/>
              <a:ahLst/>
              <a:cxnLst/>
              <a:rect l="l" t="t" r="r" b="b"/>
              <a:pathLst>
                <a:path w="464184" h="464185">
                  <a:moveTo>
                    <a:pt x="231876" y="0"/>
                  </a:moveTo>
                  <a:lnTo>
                    <a:pt x="185140" y="4699"/>
                  </a:lnTo>
                  <a:lnTo>
                    <a:pt x="141617" y="18160"/>
                  </a:lnTo>
                  <a:lnTo>
                    <a:pt x="102235" y="39624"/>
                  </a:lnTo>
                  <a:lnTo>
                    <a:pt x="67919" y="67817"/>
                  </a:lnTo>
                  <a:lnTo>
                    <a:pt x="39598" y="102234"/>
                  </a:lnTo>
                  <a:lnTo>
                    <a:pt x="18224" y="141604"/>
                  </a:lnTo>
                  <a:lnTo>
                    <a:pt x="4711" y="185165"/>
                  </a:lnTo>
                  <a:lnTo>
                    <a:pt x="0" y="231901"/>
                  </a:lnTo>
                  <a:lnTo>
                    <a:pt x="4711" y="278637"/>
                  </a:lnTo>
                  <a:lnTo>
                    <a:pt x="18224" y="322071"/>
                  </a:lnTo>
                  <a:lnTo>
                    <a:pt x="39598" y="361568"/>
                  </a:lnTo>
                  <a:lnTo>
                    <a:pt x="67919" y="395858"/>
                  </a:lnTo>
                  <a:lnTo>
                    <a:pt x="102235" y="424179"/>
                  </a:lnTo>
                  <a:lnTo>
                    <a:pt x="141617" y="445515"/>
                  </a:lnTo>
                  <a:lnTo>
                    <a:pt x="185140" y="459104"/>
                  </a:lnTo>
                  <a:lnTo>
                    <a:pt x="231876" y="463803"/>
                  </a:lnTo>
                  <a:lnTo>
                    <a:pt x="278599" y="459104"/>
                  </a:lnTo>
                  <a:lnTo>
                    <a:pt x="322122" y="445515"/>
                  </a:lnTo>
                  <a:lnTo>
                    <a:pt x="361518" y="424179"/>
                  </a:lnTo>
                  <a:lnTo>
                    <a:pt x="395833" y="395858"/>
                  </a:lnTo>
                  <a:lnTo>
                    <a:pt x="424141" y="361568"/>
                  </a:lnTo>
                  <a:lnTo>
                    <a:pt x="445516" y="322071"/>
                  </a:lnTo>
                  <a:lnTo>
                    <a:pt x="459028" y="278637"/>
                  </a:lnTo>
                  <a:lnTo>
                    <a:pt x="463740" y="231901"/>
                  </a:lnTo>
                  <a:lnTo>
                    <a:pt x="459028" y="185165"/>
                  </a:lnTo>
                  <a:lnTo>
                    <a:pt x="445516" y="141604"/>
                  </a:lnTo>
                  <a:lnTo>
                    <a:pt x="424141" y="102234"/>
                  </a:lnTo>
                  <a:lnTo>
                    <a:pt x="395833" y="67817"/>
                  </a:lnTo>
                  <a:lnTo>
                    <a:pt x="361518" y="39624"/>
                  </a:lnTo>
                  <a:lnTo>
                    <a:pt x="322122" y="18160"/>
                  </a:lnTo>
                  <a:lnTo>
                    <a:pt x="278599" y="4699"/>
                  </a:lnTo>
                  <a:lnTo>
                    <a:pt x="231876" y="0"/>
                  </a:lnTo>
                  <a:close/>
                </a:path>
              </a:pathLst>
            </a:custGeom>
            <a:solidFill>
              <a:srgbClr val="4646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39075" y="3588384"/>
              <a:ext cx="721995" cy="23495"/>
            </a:xfrm>
            <a:custGeom>
              <a:avLst/>
              <a:gdLst/>
              <a:ahLst/>
              <a:cxnLst/>
              <a:rect l="l" t="t" r="r" b="b"/>
              <a:pathLst>
                <a:path w="721994" h="23495">
                  <a:moveTo>
                    <a:pt x="716343" y="0"/>
                  </a:moveTo>
                  <a:lnTo>
                    <a:pt x="5118" y="0"/>
                  </a:lnTo>
                  <a:lnTo>
                    <a:pt x="0" y="5206"/>
                  </a:lnTo>
                  <a:lnTo>
                    <a:pt x="0" y="17779"/>
                  </a:lnTo>
                  <a:lnTo>
                    <a:pt x="5118" y="22860"/>
                  </a:lnTo>
                  <a:lnTo>
                    <a:pt x="716343" y="22987"/>
                  </a:lnTo>
                  <a:lnTo>
                    <a:pt x="721423" y="17779"/>
                  </a:lnTo>
                  <a:lnTo>
                    <a:pt x="721423" y="5206"/>
                  </a:lnTo>
                  <a:lnTo>
                    <a:pt x="716343" y="0"/>
                  </a:lnTo>
                  <a:close/>
                </a:path>
              </a:pathLst>
            </a:custGeom>
            <a:solidFill>
              <a:srgbClr val="5F5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8194" y="3368040"/>
              <a:ext cx="464184" cy="464184"/>
            </a:xfrm>
            <a:custGeom>
              <a:avLst/>
              <a:gdLst/>
              <a:ahLst/>
              <a:cxnLst/>
              <a:rect l="l" t="t" r="r" b="b"/>
              <a:pathLst>
                <a:path w="464184" h="464185">
                  <a:moveTo>
                    <a:pt x="231876" y="0"/>
                  </a:moveTo>
                  <a:lnTo>
                    <a:pt x="185140" y="4699"/>
                  </a:lnTo>
                  <a:lnTo>
                    <a:pt x="141617" y="18161"/>
                  </a:lnTo>
                  <a:lnTo>
                    <a:pt x="102235" y="39624"/>
                  </a:lnTo>
                  <a:lnTo>
                    <a:pt x="67919" y="67945"/>
                  </a:lnTo>
                  <a:lnTo>
                    <a:pt x="39598" y="102235"/>
                  </a:lnTo>
                  <a:lnTo>
                    <a:pt x="18224" y="141605"/>
                  </a:lnTo>
                  <a:lnTo>
                    <a:pt x="4711" y="185165"/>
                  </a:lnTo>
                  <a:lnTo>
                    <a:pt x="0" y="231901"/>
                  </a:lnTo>
                  <a:lnTo>
                    <a:pt x="4711" y="278638"/>
                  </a:lnTo>
                  <a:lnTo>
                    <a:pt x="18224" y="322072"/>
                  </a:lnTo>
                  <a:lnTo>
                    <a:pt x="39598" y="361569"/>
                  </a:lnTo>
                  <a:lnTo>
                    <a:pt x="67919" y="395859"/>
                  </a:lnTo>
                  <a:lnTo>
                    <a:pt x="102235" y="424180"/>
                  </a:lnTo>
                  <a:lnTo>
                    <a:pt x="141617" y="445515"/>
                  </a:lnTo>
                  <a:lnTo>
                    <a:pt x="185140" y="459105"/>
                  </a:lnTo>
                  <a:lnTo>
                    <a:pt x="231876" y="463804"/>
                  </a:lnTo>
                  <a:lnTo>
                    <a:pt x="278599" y="459105"/>
                  </a:lnTo>
                  <a:lnTo>
                    <a:pt x="322122" y="445515"/>
                  </a:lnTo>
                  <a:lnTo>
                    <a:pt x="361518" y="424180"/>
                  </a:lnTo>
                  <a:lnTo>
                    <a:pt x="395833" y="395859"/>
                  </a:lnTo>
                  <a:lnTo>
                    <a:pt x="424141" y="361569"/>
                  </a:lnTo>
                  <a:lnTo>
                    <a:pt x="445516" y="322072"/>
                  </a:lnTo>
                  <a:lnTo>
                    <a:pt x="459028" y="278638"/>
                  </a:lnTo>
                  <a:lnTo>
                    <a:pt x="463740" y="231901"/>
                  </a:lnTo>
                  <a:lnTo>
                    <a:pt x="459028" y="185165"/>
                  </a:lnTo>
                  <a:lnTo>
                    <a:pt x="445516" y="141605"/>
                  </a:lnTo>
                  <a:lnTo>
                    <a:pt x="424141" y="102235"/>
                  </a:lnTo>
                  <a:lnTo>
                    <a:pt x="395833" y="67945"/>
                  </a:lnTo>
                  <a:lnTo>
                    <a:pt x="361518" y="39624"/>
                  </a:lnTo>
                  <a:lnTo>
                    <a:pt x="322122" y="18161"/>
                  </a:lnTo>
                  <a:lnTo>
                    <a:pt x="278599" y="4699"/>
                  </a:lnTo>
                  <a:lnTo>
                    <a:pt x="231876" y="0"/>
                  </a:lnTo>
                  <a:close/>
                </a:path>
              </a:pathLst>
            </a:custGeom>
            <a:solidFill>
              <a:srgbClr val="4646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39075" y="5276087"/>
              <a:ext cx="721995" cy="22860"/>
            </a:xfrm>
            <a:custGeom>
              <a:avLst/>
              <a:gdLst/>
              <a:ahLst/>
              <a:cxnLst/>
              <a:rect l="l" t="t" r="r" b="b"/>
              <a:pathLst>
                <a:path w="721994" h="22860">
                  <a:moveTo>
                    <a:pt x="716343" y="0"/>
                  </a:moveTo>
                  <a:lnTo>
                    <a:pt x="5118" y="0"/>
                  </a:lnTo>
                  <a:lnTo>
                    <a:pt x="0" y="5080"/>
                  </a:lnTo>
                  <a:lnTo>
                    <a:pt x="0" y="17653"/>
                  </a:lnTo>
                  <a:lnTo>
                    <a:pt x="5118" y="22860"/>
                  </a:lnTo>
                  <a:lnTo>
                    <a:pt x="716343" y="22860"/>
                  </a:lnTo>
                  <a:lnTo>
                    <a:pt x="721423" y="17653"/>
                  </a:lnTo>
                  <a:lnTo>
                    <a:pt x="721423" y="5080"/>
                  </a:lnTo>
                  <a:lnTo>
                    <a:pt x="716343" y="0"/>
                  </a:lnTo>
                  <a:close/>
                </a:path>
              </a:pathLst>
            </a:custGeom>
            <a:solidFill>
              <a:srgbClr val="5F5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8194" y="5055616"/>
              <a:ext cx="464184" cy="464184"/>
            </a:xfrm>
            <a:custGeom>
              <a:avLst/>
              <a:gdLst/>
              <a:ahLst/>
              <a:cxnLst/>
              <a:rect l="l" t="t" r="r" b="b"/>
              <a:pathLst>
                <a:path w="464184" h="464185">
                  <a:moveTo>
                    <a:pt x="231876" y="0"/>
                  </a:moveTo>
                  <a:lnTo>
                    <a:pt x="185140" y="4698"/>
                  </a:lnTo>
                  <a:lnTo>
                    <a:pt x="141617" y="18160"/>
                  </a:lnTo>
                  <a:lnTo>
                    <a:pt x="102235" y="39623"/>
                  </a:lnTo>
                  <a:lnTo>
                    <a:pt x="67919" y="67944"/>
                  </a:lnTo>
                  <a:lnTo>
                    <a:pt x="39598" y="102234"/>
                  </a:lnTo>
                  <a:lnTo>
                    <a:pt x="18224" y="141604"/>
                  </a:lnTo>
                  <a:lnTo>
                    <a:pt x="4711" y="185165"/>
                  </a:lnTo>
                  <a:lnTo>
                    <a:pt x="0" y="231901"/>
                  </a:lnTo>
                  <a:lnTo>
                    <a:pt x="4711" y="278637"/>
                  </a:lnTo>
                  <a:lnTo>
                    <a:pt x="18224" y="322071"/>
                  </a:lnTo>
                  <a:lnTo>
                    <a:pt x="39598" y="361568"/>
                  </a:lnTo>
                  <a:lnTo>
                    <a:pt x="67919" y="395858"/>
                  </a:lnTo>
                  <a:lnTo>
                    <a:pt x="102235" y="424179"/>
                  </a:lnTo>
                  <a:lnTo>
                    <a:pt x="141617" y="445515"/>
                  </a:lnTo>
                  <a:lnTo>
                    <a:pt x="185140" y="459104"/>
                  </a:lnTo>
                  <a:lnTo>
                    <a:pt x="231876" y="463803"/>
                  </a:lnTo>
                  <a:lnTo>
                    <a:pt x="278599" y="459104"/>
                  </a:lnTo>
                  <a:lnTo>
                    <a:pt x="322122" y="445515"/>
                  </a:lnTo>
                  <a:lnTo>
                    <a:pt x="361518" y="424179"/>
                  </a:lnTo>
                  <a:lnTo>
                    <a:pt x="395833" y="395858"/>
                  </a:lnTo>
                  <a:lnTo>
                    <a:pt x="424141" y="361568"/>
                  </a:lnTo>
                  <a:lnTo>
                    <a:pt x="445516" y="322071"/>
                  </a:lnTo>
                  <a:lnTo>
                    <a:pt x="459028" y="278637"/>
                  </a:lnTo>
                  <a:lnTo>
                    <a:pt x="463740" y="231901"/>
                  </a:lnTo>
                  <a:lnTo>
                    <a:pt x="459028" y="185165"/>
                  </a:lnTo>
                  <a:lnTo>
                    <a:pt x="445516" y="141604"/>
                  </a:lnTo>
                  <a:lnTo>
                    <a:pt x="424141" y="102234"/>
                  </a:lnTo>
                  <a:lnTo>
                    <a:pt x="395833" y="67944"/>
                  </a:lnTo>
                  <a:lnTo>
                    <a:pt x="361518" y="39623"/>
                  </a:lnTo>
                  <a:lnTo>
                    <a:pt x="322122" y="18160"/>
                  </a:lnTo>
                  <a:lnTo>
                    <a:pt x="278599" y="4698"/>
                  </a:lnTo>
                  <a:lnTo>
                    <a:pt x="231876" y="0"/>
                  </a:lnTo>
                  <a:close/>
                </a:path>
              </a:pathLst>
            </a:custGeom>
            <a:solidFill>
              <a:srgbClr val="4646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39075" y="6963613"/>
              <a:ext cx="721995" cy="23495"/>
            </a:xfrm>
            <a:custGeom>
              <a:avLst/>
              <a:gdLst/>
              <a:ahLst/>
              <a:cxnLst/>
              <a:rect l="l" t="t" r="r" b="b"/>
              <a:pathLst>
                <a:path w="721994" h="23495">
                  <a:moveTo>
                    <a:pt x="716343" y="0"/>
                  </a:moveTo>
                  <a:lnTo>
                    <a:pt x="5118" y="0"/>
                  </a:lnTo>
                  <a:lnTo>
                    <a:pt x="0" y="5118"/>
                  </a:lnTo>
                  <a:lnTo>
                    <a:pt x="0" y="17741"/>
                  </a:lnTo>
                  <a:lnTo>
                    <a:pt x="5118" y="22847"/>
                  </a:lnTo>
                  <a:lnTo>
                    <a:pt x="716343" y="22872"/>
                  </a:lnTo>
                  <a:lnTo>
                    <a:pt x="721423" y="17741"/>
                  </a:lnTo>
                  <a:lnTo>
                    <a:pt x="721423" y="5118"/>
                  </a:lnTo>
                  <a:lnTo>
                    <a:pt x="716343" y="0"/>
                  </a:lnTo>
                  <a:close/>
                </a:path>
              </a:pathLst>
            </a:custGeom>
            <a:solidFill>
              <a:srgbClr val="5F5F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98194" y="6743192"/>
              <a:ext cx="464184" cy="464184"/>
            </a:xfrm>
            <a:custGeom>
              <a:avLst/>
              <a:gdLst/>
              <a:ahLst/>
              <a:cxnLst/>
              <a:rect l="l" t="t" r="r" b="b"/>
              <a:pathLst>
                <a:path w="464184" h="464184">
                  <a:moveTo>
                    <a:pt x="231876" y="0"/>
                  </a:moveTo>
                  <a:lnTo>
                    <a:pt x="185140" y="4698"/>
                  </a:lnTo>
                  <a:lnTo>
                    <a:pt x="141617" y="18160"/>
                  </a:lnTo>
                  <a:lnTo>
                    <a:pt x="102235" y="39623"/>
                  </a:lnTo>
                  <a:lnTo>
                    <a:pt x="67919" y="67944"/>
                  </a:lnTo>
                  <a:lnTo>
                    <a:pt x="39598" y="102234"/>
                  </a:lnTo>
                  <a:lnTo>
                    <a:pt x="18224" y="141604"/>
                  </a:lnTo>
                  <a:lnTo>
                    <a:pt x="4711" y="185165"/>
                  </a:lnTo>
                  <a:lnTo>
                    <a:pt x="0" y="231914"/>
                  </a:lnTo>
                  <a:lnTo>
                    <a:pt x="4711" y="278637"/>
                  </a:lnTo>
                  <a:lnTo>
                    <a:pt x="18224" y="322173"/>
                  </a:lnTo>
                  <a:lnTo>
                    <a:pt x="39598" y="361556"/>
                  </a:lnTo>
                  <a:lnTo>
                    <a:pt x="67919" y="395871"/>
                  </a:lnTo>
                  <a:lnTo>
                    <a:pt x="102235" y="424179"/>
                  </a:lnTo>
                  <a:lnTo>
                    <a:pt x="141617" y="445566"/>
                  </a:lnTo>
                  <a:lnTo>
                    <a:pt x="185140" y="459079"/>
                  </a:lnTo>
                  <a:lnTo>
                    <a:pt x="231876" y="463778"/>
                  </a:lnTo>
                  <a:lnTo>
                    <a:pt x="278599" y="459079"/>
                  </a:lnTo>
                  <a:lnTo>
                    <a:pt x="322122" y="445566"/>
                  </a:lnTo>
                  <a:lnTo>
                    <a:pt x="361518" y="424179"/>
                  </a:lnTo>
                  <a:lnTo>
                    <a:pt x="395833" y="395871"/>
                  </a:lnTo>
                  <a:lnTo>
                    <a:pt x="424141" y="361556"/>
                  </a:lnTo>
                  <a:lnTo>
                    <a:pt x="445516" y="322173"/>
                  </a:lnTo>
                  <a:lnTo>
                    <a:pt x="459028" y="278637"/>
                  </a:lnTo>
                  <a:lnTo>
                    <a:pt x="463740" y="231914"/>
                  </a:lnTo>
                  <a:lnTo>
                    <a:pt x="459028" y="185165"/>
                  </a:lnTo>
                  <a:lnTo>
                    <a:pt x="445516" y="141604"/>
                  </a:lnTo>
                  <a:lnTo>
                    <a:pt x="424141" y="102234"/>
                  </a:lnTo>
                  <a:lnTo>
                    <a:pt x="395833" y="67944"/>
                  </a:lnTo>
                  <a:lnTo>
                    <a:pt x="361518" y="39623"/>
                  </a:lnTo>
                  <a:lnTo>
                    <a:pt x="322122" y="18160"/>
                  </a:lnTo>
                  <a:lnTo>
                    <a:pt x="278599" y="4698"/>
                  </a:lnTo>
                  <a:lnTo>
                    <a:pt x="231876" y="0"/>
                  </a:lnTo>
                  <a:close/>
                </a:path>
              </a:pathLst>
            </a:custGeom>
            <a:solidFill>
              <a:srgbClr val="4646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47419" y="1712417"/>
            <a:ext cx="163830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b="1" dirty="0">
                <a:solidFill>
                  <a:srgbClr val="D5D2CC"/>
                </a:solidFill>
                <a:latin typeface="Calibri"/>
                <a:cs typeface="Calibri"/>
              </a:rPr>
              <a:t>1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47419" y="3401390"/>
            <a:ext cx="163830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b="1" dirty="0">
                <a:solidFill>
                  <a:srgbClr val="D5D2CC"/>
                </a:solidFill>
                <a:latin typeface="Calibri"/>
                <a:cs typeface="Calibri"/>
              </a:rPr>
              <a:t>2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47419" y="5090921"/>
            <a:ext cx="163830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b="1" spc="-5" dirty="0">
                <a:solidFill>
                  <a:srgbClr val="D5D2CC"/>
                </a:solidFill>
                <a:latin typeface="Calibri"/>
                <a:cs typeface="Calibri"/>
              </a:rPr>
              <a:t>3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47419" y="6778243"/>
            <a:ext cx="163830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b="1" spc="-5" dirty="0">
                <a:solidFill>
                  <a:srgbClr val="D5D2CC"/>
                </a:solidFill>
                <a:latin typeface="Calibri"/>
                <a:cs typeface="Calibri"/>
              </a:rPr>
              <a:t>4</a:t>
            </a:r>
            <a:endParaRPr sz="2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456946"/>
            <a:ext cx="550418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5" dirty="0"/>
              <a:t>Current</a:t>
            </a:r>
            <a:r>
              <a:rPr sz="3100" spc="-145" dirty="0"/>
              <a:t> </a:t>
            </a:r>
            <a:r>
              <a:rPr sz="3100" spc="-5" dirty="0"/>
              <a:t>Research</a:t>
            </a:r>
            <a:r>
              <a:rPr sz="3100" spc="-135" dirty="0"/>
              <a:t> </a:t>
            </a:r>
            <a:r>
              <a:rPr sz="3100" spc="-5" dirty="0"/>
              <a:t>and</a:t>
            </a:r>
            <a:r>
              <a:rPr sz="3100" spc="-160" dirty="0"/>
              <a:t> </a:t>
            </a:r>
            <a:r>
              <a:rPr sz="3100" spc="-15" dirty="0"/>
              <a:t>Innovations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1772157" y="1252324"/>
            <a:ext cx="6413500" cy="799465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1800" b="1" dirty="0">
                <a:solidFill>
                  <a:srgbClr val="D5D2CC"/>
                </a:solidFill>
                <a:latin typeface="Calibri"/>
                <a:cs typeface="Calibri"/>
              </a:rPr>
              <a:t>NASA's</a:t>
            </a:r>
            <a:r>
              <a:rPr sz="1800" b="1" spc="-50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D5D2CC"/>
                </a:solidFill>
                <a:latin typeface="Calibri"/>
                <a:cs typeface="Calibri"/>
              </a:rPr>
              <a:t>3D-Printed</a:t>
            </a:r>
            <a:r>
              <a:rPr sz="1800" b="1" spc="-50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D5D2CC"/>
                </a:solidFill>
                <a:latin typeface="Calibri"/>
                <a:cs typeface="Calibri"/>
              </a:rPr>
              <a:t>Habitat</a:t>
            </a:r>
            <a:r>
              <a:rPr sz="1800" b="1" spc="-65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D5D2CC"/>
                </a:solidFill>
                <a:latin typeface="Calibri"/>
                <a:cs typeface="Calibri"/>
              </a:rPr>
              <a:t>Challenge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600" spc="30" dirty="0">
                <a:solidFill>
                  <a:srgbClr val="D5D2CC"/>
                </a:solidFill>
                <a:latin typeface="Trebuchet MS"/>
                <a:cs typeface="Trebuchet MS"/>
              </a:rPr>
              <a:t>Habitat</a:t>
            </a:r>
            <a:r>
              <a:rPr sz="1600" spc="-10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D5D2CC"/>
                </a:solidFill>
                <a:latin typeface="Trebuchet MS"/>
                <a:cs typeface="Trebuchet MS"/>
              </a:rPr>
              <a:t>prototypes</a:t>
            </a:r>
            <a:r>
              <a:rPr sz="1600" spc="-8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40" dirty="0">
                <a:solidFill>
                  <a:srgbClr val="D5D2CC"/>
                </a:solidFill>
                <a:latin typeface="Trebuchet MS"/>
                <a:cs typeface="Trebuchet MS"/>
              </a:rPr>
              <a:t>made</a:t>
            </a:r>
            <a:r>
              <a:rPr sz="1600" spc="-7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D5D2CC"/>
                </a:solidFill>
                <a:latin typeface="Trebuchet MS"/>
                <a:cs typeface="Trebuchet MS"/>
              </a:rPr>
              <a:t>from</a:t>
            </a:r>
            <a:r>
              <a:rPr sz="1600" spc="-10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D5D2CC"/>
                </a:solidFill>
                <a:latin typeface="Trebuchet MS"/>
                <a:cs typeface="Trebuchet MS"/>
              </a:rPr>
              <a:t>lunar</a:t>
            </a:r>
            <a:r>
              <a:rPr sz="1600" spc="-6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D5D2CC"/>
                </a:solidFill>
                <a:latin typeface="Trebuchet MS"/>
                <a:cs typeface="Trebuchet MS"/>
              </a:rPr>
              <a:t>and</a:t>
            </a:r>
            <a:r>
              <a:rPr sz="1600" spc="-8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D5D2CC"/>
                </a:solidFill>
                <a:latin typeface="Trebuchet MS"/>
                <a:cs typeface="Trebuchet MS"/>
              </a:rPr>
              <a:t>Martian</a:t>
            </a:r>
            <a:r>
              <a:rPr sz="1600" spc="-8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D5D2CC"/>
                </a:solidFill>
                <a:latin typeface="Trebuchet MS"/>
                <a:cs typeface="Trebuchet MS"/>
              </a:rPr>
              <a:t>regolith</a:t>
            </a:r>
            <a:r>
              <a:rPr sz="1600" spc="-8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D5D2CC"/>
                </a:solidFill>
                <a:latin typeface="Trebuchet MS"/>
                <a:cs typeface="Trebuchet MS"/>
              </a:rPr>
              <a:t>simulants.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40" y="2677451"/>
            <a:ext cx="7646034" cy="503237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172210">
              <a:lnSpc>
                <a:spcPct val="100000"/>
              </a:lnSpc>
              <a:spcBef>
                <a:spcPts val="1180"/>
              </a:spcBef>
            </a:pPr>
            <a:r>
              <a:rPr sz="1800" b="1" dirty="0">
                <a:solidFill>
                  <a:srgbClr val="D5D2CC"/>
                </a:solidFill>
                <a:latin typeface="Calibri"/>
                <a:cs typeface="Calibri"/>
              </a:rPr>
              <a:t>ESA</a:t>
            </a:r>
            <a:r>
              <a:rPr sz="1800" b="1" spc="-90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D5D2CC"/>
                </a:solidFill>
                <a:latin typeface="Calibri"/>
                <a:cs typeface="Calibri"/>
              </a:rPr>
              <a:t>Projects</a:t>
            </a:r>
            <a:endParaRPr sz="1800">
              <a:latin typeface="Calibri"/>
              <a:cs typeface="Calibri"/>
            </a:endParaRPr>
          </a:p>
          <a:p>
            <a:pPr marL="1172210" marR="717550">
              <a:lnSpc>
                <a:spcPct val="114399"/>
              </a:lnSpc>
              <a:spcBef>
                <a:spcPts val="680"/>
              </a:spcBef>
            </a:pPr>
            <a:r>
              <a:rPr sz="1600" spc="40" dirty="0">
                <a:solidFill>
                  <a:srgbClr val="D5D2CC"/>
                </a:solidFill>
                <a:latin typeface="Trebuchet MS"/>
                <a:cs typeface="Trebuchet MS"/>
              </a:rPr>
              <a:t>Focus</a:t>
            </a:r>
            <a:r>
              <a:rPr sz="1600" spc="-7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40" dirty="0">
                <a:solidFill>
                  <a:srgbClr val="D5D2CC"/>
                </a:solidFill>
                <a:latin typeface="Trebuchet MS"/>
                <a:cs typeface="Trebuchet MS"/>
              </a:rPr>
              <a:t>on</a:t>
            </a:r>
            <a:r>
              <a:rPr sz="1600" spc="-5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D5D2CC"/>
                </a:solidFill>
                <a:latin typeface="Trebuchet MS"/>
                <a:cs typeface="Trebuchet MS"/>
              </a:rPr>
              <a:t>robotic</a:t>
            </a:r>
            <a:r>
              <a:rPr sz="1600" spc="-7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D5D2CC"/>
                </a:solidFill>
                <a:latin typeface="Trebuchet MS"/>
                <a:cs typeface="Trebuchet MS"/>
              </a:rPr>
              <a:t>construction</a:t>
            </a:r>
            <a:r>
              <a:rPr sz="1600" spc="-4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40" dirty="0">
                <a:solidFill>
                  <a:srgbClr val="D5D2CC"/>
                </a:solidFill>
                <a:latin typeface="Trebuchet MS"/>
                <a:cs typeface="Trebuchet MS"/>
              </a:rPr>
              <a:t>and</a:t>
            </a:r>
            <a:r>
              <a:rPr sz="1600" spc="-4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D5D2CC"/>
                </a:solidFill>
                <a:latin typeface="Trebuchet MS"/>
                <a:cs typeface="Trebuchet MS"/>
              </a:rPr>
              <a:t>lunar</a:t>
            </a:r>
            <a:r>
              <a:rPr sz="1600" spc="-4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D5D2CC"/>
                </a:solidFill>
                <a:latin typeface="Trebuchet MS"/>
                <a:cs typeface="Trebuchet MS"/>
              </a:rPr>
              <a:t>regolith</a:t>
            </a:r>
            <a:r>
              <a:rPr sz="1600" spc="-6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D5D2CC"/>
                </a:solidFill>
                <a:latin typeface="Trebuchet MS"/>
                <a:cs typeface="Trebuchet MS"/>
              </a:rPr>
              <a:t>research</a:t>
            </a:r>
            <a:r>
              <a:rPr sz="1600" spc="-4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D5D2CC"/>
                </a:solidFill>
                <a:latin typeface="Trebuchet MS"/>
                <a:cs typeface="Trebuchet MS"/>
              </a:rPr>
              <a:t>for </a:t>
            </a:r>
            <a:r>
              <a:rPr sz="1600" spc="-46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D5D2CC"/>
                </a:solidFill>
                <a:latin typeface="Trebuchet MS"/>
                <a:cs typeface="Trebuchet MS"/>
              </a:rPr>
              <a:t>structural</a:t>
            </a:r>
            <a:r>
              <a:rPr sz="1600" spc="1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D5D2CC"/>
                </a:solidFill>
                <a:latin typeface="Trebuchet MS"/>
                <a:cs typeface="Trebuchet MS"/>
              </a:rPr>
              <a:t>applications.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Trebuchet MS"/>
              <a:cs typeface="Trebuchet MS"/>
            </a:endParaRPr>
          </a:p>
          <a:p>
            <a:pPr marL="1172210">
              <a:lnSpc>
                <a:spcPct val="100000"/>
              </a:lnSpc>
            </a:pPr>
            <a:r>
              <a:rPr sz="1800" b="1" spc="-5" dirty="0">
                <a:solidFill>
                  <a:srgbClr val="D5D2CC"/>
                </a:solidFill>
                <a:latin typeface="Calibri"/>
                <a:cs typeface="Calibri"/>
              </a:rPr>
              <a:t>Privat</a:t>
            </a:r>
            <a:r>
              <a:rPr sz="1800" b="1" dirty="0">
                <a:solidFill>
                  <a:srgbClr val="D5D2CC"/>
                </a:solidFill>
                <a:latin typeface="Calibri"/>
                <a:cs typeface="Calibri"/>
              </a:rPr>
              <a:t>e</a:t>
            </a:r>
            <a:r>
              <a:rPr sz="1800" b="1" spc="-55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D5D2CC"/>
                </a:solidFill>
                <a:latin typeface="Calibri"/>
                <a:cs typeface="Calibri"/>
              </a:rPr>
              <a:t>S</a:t>
            </a:r>
            <a:r>
              <a:rPr sz="1800" b="1" dirty="0">
                <a:solidFill>
                  <a:srgbClr val="D5D2CC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D5D2CC"/>
                </a:solidFill>
                <a:latin typeface="Calibri"/>
                <a:cs typeface="Calibri"/>
              </a:rPr>
              <a:t>ct</a:t>
            </a:r>
            <a:r>
              <a:rPr sz="1800" b="1" dirty="0">
                <a:solidFill>
                  <a:srgbClr val="D5D2CC"/>
                </a:solidFill>
                <a:latin typeface="Calibri"/>
                <a:cs typeface="Calibri"/>
              </a:rPr>
              <a:t>or</a:t>
            </a:r>
            <a:r>
              <a:rPr sz="1800" b="1" spc="-85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D5D2CC"/>
                </a:solidFill>
                <a:latin typeface="Calibri"/>
                <a:cs typeface="Calibri"/>
              </a:rPr>
              <a:t>A</a:t>
            </a:r>
            <a:r>
              <a:rPr sz="1800" b="1" spc="-10" dirty="0">
                <a:solidFill>
                  <a:srgbClr val="D5D2CC"/>
                </a:solidFill>
                <a:latin typeface="Calibri"/>
                <a:cs typeface="Calibri"/>
              </a:rPr>
              <a:t>d</a:t>
            </a:r>
            <a:r>
              <a:rPr sz="1800" b="1" spc="-15" dirty="0">
                <a:solidFill>
                  <a:srgbClr val="D5D2CC"/>
                </a:solidFill>
                <a:latin typeface="Calibri"/>
                <a:cs typeface="Calibri"/>
              </a:rPr>
              <a:t>va</a:t>
            </a:r>
            <a:r>
              <a:rPr sz="1800" b="1" spc="-10" dirty="0">
                <a:solidFill>
                  <a:srgbClr val="D5D2CC"/>
                </a:solidFill>
                <a:latin typeface="Calibri"/>
                <a:cs typeface="Calibri"/>
              </a:rPr>
              <a:t>nce</a:t>
            </a:r>
            <a:r>
              <a:rPr sz="1800" b="1" dirty="0">
                <a:solidFill>
                  <a:srgbClr val="D5D2CC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1223010" marR="325120" indent="-50800">
              <a:lnSpc>
                <a:spcPct val="114399"/>
              </a:lnSpc>
              <a:spcBef>
                <a:spcPts val="680"/>
              </a:spcBef>
            </a:pPr>
            <a:r>
              <a:rPr sz="1600" spc="30" dirty="0">
                <a:solidFill>
                  <a:srgbClr val="D5D2CC"/>
                </a:solidFill>
                <a:latin typeface="Trebuchet MS"/>
                <a:cs typeface="Trebuchet MS"/>
              </a:rPr>
              <a:t>ICON's </a:t>
            </a:r>
            <a:r>
              <a:rPr sz="1600" spc="35" dirty="0">
                <a:solidFill>
                  <a:srgbClr val="D5D2CC"/>
                </a:solidFill>
                <a:latin typeface="Trebuchet MS"/>
                <a:cs typeface="Trebuchet MS"/>
              </a:rPr>
              <a:t>Project Olympus aims to develop </a:t>
            </a:r>
            <a:r>
              <a:rPr sz="1600" spc="40" dirty="0">
                <a:solidFill>
                  <a:srgbClr val="D5D2CC"/>
                </a:solidFill>
                <a:latin typeface="Trebuchet MS"/>
                <a:cs typeface="Trebuchet MS"/>
              </a:rPr>
              <a:t>autonomous </a:t>
            </a:r>
            <a:r>
              <a:rPr sz="1600" spc="45" dirty="0">
                <a:solidFill>
                  <a:srgbClr val="D5D2CC"/>
                </a:solidFill>
                <a:latin typeface="Trebuchet MS"/>
                <a:cs typeface="Trebuchet MS"/>
              </a:rPr>
              <a:t>3D </a:t>
            </a:r>
            <a:r>
              <a:rPr sz="1600" spc="30" dirty="0">
                <a:solidFill>
                  <a:srgbClr val="D5D2CC"/>
                </a:solidFill>
                <a:latin typeface="Trebuchet MS"/>
                <a:cs typeface="Trebuchet MS"/>
              </a:rPr>
              <a:t>printing </a:t>
            </a:r>
            <a:r>
              <a:rPr sz="1600" spc="-47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D5D2CC"/>
                </a:solidFill>
                <a:latin typeface="Trebuchet MS"/>
                <a:cs typeface="Trebuchet MS"/>
              </a:rPr>
              <a:t>for</a:t>
            </a:r>
            <a:r>
              <a:rPr sz="1600" spc="2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40" dirty="0">
                <a:solidFill>
                  <a:srgbClr val="D5D2CC"/>
                </a:solidFill>
                <a:latin typeface="Trebuchet MS"/>
                <a:cs typeface="Trebuchet MS"/>
              </a:rPr>
              <a:t>the</a:t>
            </a:r>
            <a:r>
              <a:rPr sz="1600" spc="3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D5D2CC"/>
                </a:solidFill>
                <a:latin typeface="Trebuchet MS"/>
                <a:cs typeface="Trebuchet MS"/>
              </a:rPr>
              <a:t>Moon.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Trebuchet MS"/>
              <a:cs typeface="Trebuchet MS"/>
            </a:endParaRPr>
          </a:p>
          <a:p>
            <a:pPr marL="1172210">
              <a:lnSpc>
                <a:spcPct val="100000"/>
              </a:lnSpc>
            </a:pPr>
            <a:r>
              <a:rPr sz="1800" b="1" spc="-15" dirty="0">
                <a:solidFill>
                  <a:srgbClr val="D5D2CC"/>
                </a:solidFill>
                <a:latin typeface="Calibri"/>
                <a:cs typeface="Calibri"/>
              </a:rPr>
              <a:t>Limitations</a:t>
            </a:r>
            <a:endParaRPr sz="1800">
              <a:latin typeface="Calibri"/>
              <a:cs typeface="Calibri"/>
            </a:endParaRPr>
          </a:p>
          <a:p>
            <a:pPr marL="1172210" marR="34290">
              <a:lnSpc>
                <a:spcPct val="113700"/>
              </a:lnSpc>
              <a:spcBef>
                <a:spcPts val="705"/>
              </a:spcBef>
            </a:pPr>
            <a:r>
              <a:rPr sz="1600" spc="-5" dirty="0">
                <a:solidFill>
                  <a:srgbClr val="D5D2CC"/>
                </a:solidFill>
                <a:latin typeface="Trebuchet MS"/>
                <a:cs typeface="Trebuchet MS"/>
              </a:rPr>
              <a:t>Differences between regolith simulants</a:t>
            </a:r>
            <a:r>
              <a:rPr sz="160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D5D2CC"/>
                </a:solidFill>
                <a:latin typeface="Trebuchet MS"/>
                <a:cs typeface="Trebuchet MS"/>
              </a:rPr>
              <a:t>and actual</a:t>
            </a:r>
            <a:r>
              <a:rPr sz="160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D5D2CC"/>
                </a:solidFill>
                <a:latin typeface="Trebuchet MS"/>
                <a:cs typeface="Trebuchet MS"/>
              </a:rPr>
              <a:t>extraterrestrial </a:t>
            </a:r>
            <a:r>
              <a:rPr sz="1600" spc="-10" dirty="0">
                <a:solidFill>
                  <a:srgbClr val="D5D2CC"/>
                </a:solidFill>
                <a:latin typeface="Trebuchet MS"/>
                <a:cs typeface="Trebuchet MS"/>
              </a:rPr>
              <a:t>soil </a:t>
            </a:r>
            <a:r>
              <a:rPr sz="1600" spc="-47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D5D2CC"/>
                </a:solidFill>
                <a:latin typeface="Trebuchet MS"/>
                <a:cs typeface="Trebuchet MS"/>
              </a:rPr>
              <a:t>remain</a:t>
            </a:r>
            <a:r>
              <a:rPr sz="1600" spc="1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D5D2CC"/>
                </a:solidFill>
                <a:latin typeface="Trebuchet MS"/>
                <a:cs typeface="Trebuchet MS"/>
              </a:rPr>
              <a:t>a</a:t>
            </a:r>
            <a:r>
              <a:rPr sz="1600" spc="2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D5D2CC"/>
                </a:solidFill>
                <a:latin typeface="Trebuchet MS"/>
                <a:cs typeface="Trebuchet MS"/>
              </a:rPr>
              <a:t>challenge.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rebuchet MS"/>
              <a:cs typeface="Trebuchet MS"/>
            </a:endParaRPr>
          </a:p>
          <a:p>
            <a:pPr marL="12700" marR="5080">
              <a:lnSpc>
                <a:spcPct val="113799"/>
              </a:lnSpc>
              <a:spcBef>
                <a:spcPts val="5"/>
              </a:spcBef>
            </a:pPr>
            <a:r>
              <a:rPr sz="1600" i="1" spc="-5" dirty="0">
                <a:solidFill>
                  <a:srgbClr val="00AEEE"/>
                </a:solidFill>
                <a:latin typeface="Trebuchet MS"/>
                <a:cs typeface="Trebuchet MS"/>
              </a:rPr>
              <a:t>Fact:</a:t>
            </a:r>
            <a:r>
              <a:rPr sz="1600" i="1" spc="10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600" i="1" spc="-5" dirty="0">
                <a:solidFill>
                  <a:srgbClr val="00AEEE"/>
                </a:solidFill>
                <a:latin typeface="Trebuchet MS"/>
                <a:cs typeface="Trebuchet MS"/>
              </a:rPr>
              <a:t>ICON's</a:t>
            </a:r>
            <a:r>
              <a:rPr sz="1600" i="1" spc="10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600" i="1" spc="-5" dirty="0">
                <a:solidFill>
                  <a:srgbClr val="00AEEE"/>
                </a:solidFill>
                <a:latin typeface="Trebuchet MS"/>
                <a:cs typeface="Trebuchet MS"/>
              </a:rPr>
              <a:t>regolith-based</a:t>
            </a:r>
            <a:r>
              <a:rPr sz="1600" i="1" spc="5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600" i="1" spc="-5" dirty="0">
                <a:solidFill>
                  <a:srgbClr val="00AEEE"/>
                </a:solidFill>
                <a:latin typeface="Trebuchet MS"/>
                <a:cs typeface="Trebuchet MS"/>
              </a:rPr>
              <a:t>structures</a:t>
            </a:r>
            <a:r>
              <a:rPr sz="1600" i="1" spc="25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600" i="1" spc="-5" dirty="0">
                <a:solidFill>
                  <a:srgbClr val="00AEEE"/>
                </a:solidFill>
                <a:latin typeface="Trebuchet MS"/>
                <a:cs typeface="Trebuchet MS"/>
              </a:rPr>
              <a:t>achieve</a:t>
            </a:r>
            <a:r>
              <a:rPr sz="1600" i="1" spc="5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600" i="1" spc="-5" dirty="0">
                <a:solidFill>
                  <a:srgbClr val="00AEEE"/>
                </a:solidFill>
                <a:latin typeface="Trebuchet MS"/>
                <a:cs typeface="Trebuchet MS"/>
              </a:rPr>
              <a:t>compressive</a:t>
            </a:r>
            <a:r>
              <a:rPr sz="1600" i="1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600" i="1" spc="-5" dirty="0">
                <a:solidFill>
                  <a:srgbClr val="00AEEE"/>
                </a:solidFill>
                <a:latin typeface="Trebuchet MS"/>
                <a:cs typeface="Trebuchet MS"/>
              </a:rPr>
              <a:t>strength</a:t>
            </a:r>
            <a:r>
              <a:rPr sz="1600" i="1" spc="10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600" i="1" spc="-5" dirty="0">
                <a:solidFill>
                  <a:srgbClr val="00AEEE"/>
                </a:solidFill>
                <a:latin typeface="Trebuchet MS"/>
                <a:cs typeface="Trebuchet MS"/>
              </a:rPr>
              <a:t>comparable</a:t>
            </a:r>
            <a:r>
              <a:rPr sz="1600" i="1" spc="5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600" i="1" dirty="0">
                <a:solidFill>
                  <a:srgbClr val="00AEEE"/>
                </a:solidFill>
                <a:latin typeface="Trebuchet MS"/>
                <a:cs typeface="Trebuchet MS"/>
              </a:rPr>
              <a:t>to </a:t>
            </a:r>
            <a:r>
              <a:rPr sz="1600" i="1" spc="-470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600" i="1" spc="-5" dirty="0">
                <a:solidFill>
                  <a:srgbClr val="00AEEE"/>
                </a:solidFill>
                <a:latin typeface="Trebuchet MS"/>
                <a:cs typeface="Trebuchet MS"/>
              </a:rPr>
              <a:t>concrete</a:t>
            </a:r>
            <a:r>
              <a:rPr sz="1600" i="1" spc="-15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600" i="1" spc="-5" dirty="0">
                <a:solidFill>
                  <a:srgbClr val="00AEEE"/>
                </a:solidFill>
                <a:latin typeface="Trebuchet MS"/>
                <a:cs typeface="Trebuchet MS"/>
              </a:rPr>
              <a:t>(~25-40</a:t>
            </a:r>
            <a:r>
              <a:rPr sz="1600" i="1" spc="15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600" i="1" spc="-10" dirty="0">
                <a:solidFill>
                  <a:srgbClr val="00AEEE"/>
                </a:solidFill>
                <a:latin typeface="Trebuchet MS"/>
                <a:cs typeface="Trebuchet MS"/>
              </a:rPr>
              <a:t>MPa).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9965" y="688"/>
            <a:ext cx="6019800" cy="819924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205" y="1255509"/>
            <a:ext cx="892175" cy="57099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0734" y="4675504"/>
            <a:ext cx="13027660" cy="2736850"/>
            <a:chOff x="800734" y="4675504"/>
            <a:chExt cx="13027660" cy="2736850"/>
          </a:xfrm>
        </p:grpSpPr>
        <p:sp>
          <p:nvSpPr>
            <p:cNvPr id="3" name="object 3"/>
            <p:cNvSpPr/>
            <p:nvPr/>
          </p:nvSpPr>
          <p:spPr>
            <a:xfrm>
              <a:off x="804544" y="4679314"/>
              <a:ext cx="13020040" cy="2729230"/>
            </a:xfrm>
            <a:custGeom>
              <a:avLst/>
              <a:gdLst/>
              <a:ahLst/>
              <a:cxnLst/>
              <a:rect l="l" t="t" r="r" b="b"/>
              <a:pathLst>
                <a:path w="13020040" h="2729229">
                  <a:moveTo>
                    <a:pt x="0" y="345059"/>
                  </a:moveTo>
                  <a:lnTo>
                    <a:pt x="3149" y="298196"/>
                  </a:lnTo>
                  <a:lnTo>
                    <a:pt x="12331" y="253364"/>
                  </a:lnTo>
                  <a:lnTo>
                    <a:pt x="27114" y="210820"/>
                  </a:lnTo>
                  <a:lnTo>
                    <a:pt x="47117" y="170942"/>
                  </a:lnTo>
                  <a:lnTo>
                    <a:pt x="71894" y="134238"/>
                  </a:lnTo>
                  <a:lnTo>
                    <a:pt x="101066" y="101092"/>
                  </a:lnTo>
                  <a:lnTo>
                    <a:pt x="134200" y="71882"/>
                  </a:lnTo>
                  <a:lnTo>
                    <a:pt x="170903" y="47117"/>
                  </a:lnTo>
                  <a:lnTo>
                    <a:pt x="210756" y="27177"/>
                  </a:lnTo>
                  <a:lnTo>
                    <a:pt x="253339" y="12319"/>
                  </a:lnTo>
                  <a:lnTo>
                    <a:pt x="298246" y="3175"/>
                  </a:lnTo>
                  <a:lnTo>
                    <a:pt x="345071" y="0"/>
                  </a:lnTo>
                  <a:lnTo>
                    <a:pt x="12674472" y="0"/>
                  </a:lnTo>
                  <a:lnTo>
                    <a:pt x="12721336" y="3175"/>
                  </a:lnTo>
                  <a:lnTo>
                    <a:pt x="12766166" y="12319"/>
                  </a:lnTo>
                  <a:lnTo>
                    <a:pt x="12808839" y="27177"/>
                  </a:lnTo>
                  <a:lnTo>
                    <a:pt x="12848590" y="47117"/>
                  </a:lnTo>
                  <a:lnTo>
                    <a:pt x="12885420" y="71882"/>
                  </a:lnTo>
                  <a:lnTo>
                    <a:pt x="12918566" y="101092"/>
                  </a:lnTo>
                  <a:lnTo>
                    <a:pt x="12947649" y="134238"/>
                  </a:lnTo>
                  <a:lnTo>
                    <a:pt x="12972541" y="170942"/>
                  </a:lnTo>
                  <a:lnTo>
                    <a:pt x="12992481" y="210820"/>
                  </a:lnTo>
                  <a:lnTo>
                    <a:pt x="13007340" y="253364"/>
                  </a:lnTo>
                  <a:lnTo>
                    <a:pt x="13016484" y="298196"/>
                  </a:lnTo>
                  <a:lnTo>
                    <a:pt x="13019659" y="345059"/>
                  </a:lnTo>
                  <a:lnTo>
                    <a:pt x="13019659" y="2383980"/>
                  </a:lnTo>
                  <a:lnTo>
                    <a:pt x="13016484" y="2430805"/>
                  </a:lnTo>
                  <a:lnTo>
                    <a:pt x="13007340" y="2475725"/>
                  </a:lnTo>
                  <a:lnTo>
                    <a:pt x="12992481" y="2518308"/>
                  </a:lnTo>
                  <a:lnTo>
                    <a:pt x="12972541" y="2558161"/>
                  </a:lnTo>
                  <a:lnTo>
                    <a:pt x="12947649" y="2594851"/>
                  </a:lnTo>
                  <a:lnTo>
                    <a:pt x="12918566" y="2627998"/>
                  </a:lnTo>
                  <a:lnTo>
                    <a:pt x="12885420" y="2657170"/>
                  </a:lnTo>
                  <a:lnTo>
                    <a:pt x="12848590" y="2681947"/>
                  </a:lnTo>
                  <a:lnTo>
                    <a:pt x="12808839" y="2701950"/>
                  </a:lnTo>
                  <a:lnTo>
                    <a:pt x="12766166" y="2716745"/>
                  </a:lnTo>
                  <a:lnTo>
                    <a:pt x="12721336" y="2725915"/>
                  </a:lnTo>
                  <a:lnTo>
                    <a:pt x="12674472" y="2729064"/>
                  </a:lnTo>
                  <a:lnTo>
                    <a:pt x="345071" y="2729064"/>
                  </a:lnTo>
                  <a:lnTo>
                    <a:pt x="298246" y="2725915"/>
                  </a:lnTo>
                  <a:lnTo>
                    <a:pt x="253339" y="2716745"/>
                  </a:lnTo>
                  <a:lnTo>
                    <a:pt x="210756" y="2701950"/>
                  </a:lnTo>
                  <a:lnTo>
                    <a:pt x="170903" y="2681947"/>
                  </a:lnTo>
                  <a:lnTo>
                    <a:pt x="134200" y="2657170"/>
                  </a:lnTo>
                  <a:lnTo>
                    <a:pt x="101066" y="2627998"/>
                  </a:lnTo>
                  <a:lnTo>
                    <a:pt x="71894" y="2594851"/>
                  </a:lnTo>
                  <a:lnTo>
                    <a:pt x="47117" y="2558161"/>
                  </a:lnTo>
                  <a:lnTo>
                    <a:pt x="27114" y="2518308"/>
                  </a:lnTo>
                  <a:lnTo>
                    <a:pt x="12331" y="2475725"/>
                  </a:lnTo>
                  <a:lnTo>
                    <a:pt x="3149" y="2430805"/>
                  </a:lnTo>
                  <a:lnTo>
                    <a:pt x="0" y="2383980"/>
                  </a:lnTo>
                  <a:lnTo>
                    <a:pt x="0" y="345059"/>
                  </a:lnTo>
                  <a:close/>
                </a:path>
              </a:pathLst>
            </a:custGeom>
            <a:ln w="76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2164" y="4686973"/>
              <a:ext cx="13004800" cy="1027430"/>
            </a:xfrm>
            <a:custGeom>
              <a:avLst/>
              <a:gdLst/>
              <a:ahLst/>
              <a:cxnLst/>
              <a:rect l="l" t="t" r="r" b="b"/>
              <a:pathLst>
                <a:path w="13004800" h="1027429">
                  <a:moveTo>
                    <a:pt x="13004292" y="0"/>
                  </a:moveTo>
                  <a:lnTo>
                    <a:pt x="0" y="0"/>
                  </a:lnTo>
                  <a:lnTo>
                    <a:pt x="0" y="1027264"/>
                  </a:lnTo>
                  <a:lnTo>
                    <a:pt x="13004292" y="1027264"/>
                  </a:lnTo>
                  <a:lnTo>
                    <a:pt x="13004292" y="0"/>
                  </a:lnTo>
                  <a:close/>
                </a:path>
              </a:pathLst>
            </a:custGeom>
            <a:solidFill>
              <a:srgbClr val="FFFFFF">
                <a:alpha val="3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2164" y="5714276"/>
              <a:ext cx="13004800" cy="1027430"/>
            </a:xfrm>
            <a:custGeom>
              <a:avLst/>
              <a:gdLst/>
              <a:ahLst/>
              <a:cxnLst/>
              <a:rect l="l" t="t" r="r" b="b"/>
              <a:pathLst>
                <a:path w="13004800" h="1027429">
                  <a:moveTo>
                    <a:pt x="13004292" y="0"/>
                  </a:moveTo>
                  <a:lnTo>
                    <a:pt x="0" y="0"/>
                  </a:lnTo>
                  <a:lnTo>
                    <a:pt x="0" y="1027264"/>
                  </a:lnTo>
                  <a:lnTo>
                    <a:pt x="13004292" y="1027264"/>
                  </a:lnTo>
                  <a:lnTo>
                    <a:pt x="13004292" y="0"/>
                  </a:lnTo>
                  <a:close/>
                </a:path>
              </a:pathLst>
            </a:custGeom>
            <a:solidFill>
              <a:srgbClr val="000000">
                <a:alpha val="3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2164" y="6741515"/>
              <a:ext cx="13004800" cy="659765"/>
            </a:xfrm>
            <a:custGeom>
              <a:avLst/>
              <a:gdLst/>
              <a:ahLst/>
              <a:cxnLst/>
              <a:rect l="l" t="t" r="r" b="b"/>
              <a:pathLst>
                <a:path w="13004800" h="659765">
                  <a:moveTo>
                    <a:pt x="13004292" y="0"/>
                  </a:moveTo>
                  <a:lnTo>
                    <a:pt x="0" y="0"/>
                  </a:lnTo>
                  <a:lnTo>
                    <a:pt x="0" y="659244"/>
                  </a:lnTo>
                  <a:lnTo>
                    <a:pt x="13004292" y="659244"/>
                  </a:lnTo>
                  <a:lnTo>
                    <a:pt x="13004292" y="0"/>
                  </a:lnTo>
                  <a:close/>
                </a:path>
              </a:pathLst>
            </a:custGeom>
            <a:solidFill>
              <a:srgbClr val="FFFFFF">
                <a:alpha val="3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549006" y="6924547"/>
            <a:ext cx="5509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D5D2CC"/>
                </a:solidFill>
                <a:latin typeface="Trebuchet MS"/>
                <a:cs typeface="Trebuchet MS"/>
              </a:rPr>
              <a:t>Allows</a:t>
            </a:r>
            <a:r>
              <a:rPr sz="1800" spc="8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D5D2CC"/>
                </a:solidFill>
                <a:latin typeface="Trebuchet MS"/>
                <a:cs typeface="Trebuchet MS"/>
              </a:rPr>
              <a:t>for</a:t>
            </a:r>
            <a:r>
              <a:rPr sz="1800" spc="11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D5D2CC"/>
                </a:solidFill>
                <a:latin typeface="Trebuchet MS"/>
                <a:cs typeface="Trebuchet MS"/>
              </a:rPr>
              <a:t>optimized</a:t>
            </a:r>
            <a:r>
              <a:rPr sz="1800" spc="14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D5D2CC"/>
                </a:solidFill>
                <a:latin typeface="Trebuchet MS"/>
                <a:cs typeface="Trebuchet MS"/>
              </a:rPr>
              <a:t>regolith</a:t>
            </a:r>
            <a:r>
              <a:rPr sz="1800" spc="11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D5D2CC"/>
                </a:solidFill>
                <a:latin typeface="Trebuchet MS"/>
                <a:cs typeface="Trebuchet MS"/>
              </a:rPr>
              <a:t>use,</a:t>
            </a:r>
            <a:r>
              <a:rPr sz="1800" spc="11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D5D2CC"/>
                </a:solidFill>
                <a:latin typeface="Trebuchet MS"/>
                <a:cs typeface="Trebuchet MS"/>
              </a:rPr>
              <a:t>minimizing</a:t>
            </a:r>
            <a:r>
              <a:rPr sz="1800" spc="14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D5D2CC"/>
                </a:solidFill>
                <a:latin typeface="Trebuchet MS"/>
                <a:cs typeface="Trebuchet MS"/>
              </a:rPr>
              <a:t>waste.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2416" y="6924547"/>
            <a:ext cx="1935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D5D2CC"/>
                </a:solidFill>
                <a:latin typeface="Trebuchet MS"/>
                <a:cs typeface="Trebuchet MS"/>
              </a:rPr>
              <a:t>Material</a:t>
            </a:r>
            <a:r>
              <a:rPr sz="1800" spc="8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D5D2CC"/>
                </a:solidFill>
                <a:latin typeface="Trebuchet MS"/>
                <a:cs typeface="Trebuchet MS"/>
              </a:rPr>
              <a:t>Efficiency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49006" y="5802629"/>
            <a:ext cx="5236845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34400"/>
              </a:lnSpc>
              <a:spcBef>
                <a:spcPts val="100"/>
              </a:spcBef>
            </a:pPr>
            <a:r>
              <a:rPr sz="1800" spc="-5" dirty="0">
                <a:solidFill>
                  <a:srgbClr val="D5D2CC"/>
                </a:solidFill>
                <a:latin typeface="Trebuchet MS"/>
                <a:cs typeface="Trebuchet MS"/>
              </a:rPr>
              <a:t>Increased</a:t>
            </a:r>
            <a:r>
              <a:rPr sz="1800" spc="12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D5D2CC"/>
                </a:solidFill>
                <a:latin typeface="Trebuchet MS"/>
                <a:cs typeface="Trebuchet MS"/>
              </a:rPr>
              <a:t>strength,</a:t>
            </a:r>
            <a:r>
              <a:rPr sz="1800" spc="11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D5D2CC"/>
                </a:solidFill>
                <a:latin typeface="Trebuchet MS"/>
                <a:cs typeface="Trebuchet MS"/>
              </a:rPr>
              <a:t>faster</a:t>
            </a:r>
            <a:r>
              <a:rPr sz="1800" spc="9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D5D2CC"/>
                </a:solidFill>
                <a:latin typeface="Trebuchet MS"/>
                <a:cs typeface="Trebuchet MS"/>
              </a:rPr>
              <a:t>construction</a:t>
            </a:r>
            <a:r>
              <a:rPr sz="1800" spc="15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D5D2CC"/>
                </a:solidFill>
                <a:latin typeface="Trebuchet MS"/>
                <a:cs typeface="Trebuchet MS"/>
              </a:rPr>
              <a:t>times,</a:t>
            </a:r>
            <a:r>
              <a:rPr sz="1800" spc="9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D5D2CC"/>
                </a:solidFill>
                <a:latin typeface="Trebuchet MS"/>
                <a:cs typeface="Trebuchet MS"/>
              </a:rPr>
              <a:t>and </a:t>
            </a:r>
            <a:r>
              <a:rPr sz="1800" spc="-53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D5D2CC"/>
                </a:solidFill>
                <a:latin typeface="Trebuchet MS"/>
                <a:cs typeface="Trebuchet MS"/>
              </a:rPr>
              <a:t>layered</a:t>
            </a:r>
            <a:r>
              <a:rPr sz="1800" spc="26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D5D2CC"/>
                </a:solidFill>
                <a:latin typeface="Trebuchet MS"/>
                <a:cs typeface="Trebuchet MS"/>
              </a:rPr>
              <a:t>durability.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42416" y="5897117"/>
            <a:ext cx="1956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D5D2CC"/>
                </a:solidFill>
                <a:latin typeface="Trebuchet MS"/>
                <a:cs typeface="Trebuchet MS"/>
              </a:rPr>
              <a:t>Structural</a:t>
            </a:r>
            <a:r>
              <a:rPr sz="1800" spc="17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D5D2CC"/>
                </a:solidFill>
                <a:latin typeface="Trebuchet MS"/>
                <a:cs typeface="Trebuchet MS"/>
              </a:rPr>
              <a:t>Benefits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2165" y="4686973"/>
            <a:ext cx="13004800" cy="1027430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6736715">
              <a:lnSpc>
                <a:spcPct val="100000"/>
              </a:lnSpc>
              <a:spcBef>
                <a:spcPts val="1535"/>
              </a:spcBef>
            </a:pPr>
            <a:r>
              <a:rPr sz="1800" spc="-5" dirty="0">
                <a:solidFill>
                  <a:srgbClr val="D5D2CC"/>
                </a:solidFill>
                <a:latin typeface="Trebuchet MS"/>
                <a:cs typeface="Trebuchet MS"/>
              </a:rPr>
              <a:t>Integrates</a:t>
            </a:r>
            <a:r>
              <a:rPr sz="1800" spc="16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D5D2CC"/>
                </a:solidFill>
                <a:latin typeface="Trebuchet MS"/>
                <a:cs typeface="Trebuchet MS"/>
              </a:rPr>
              <a:t>Powder</a:t>
            </a:r>
            <a:r>
              <a:rPr sz="1800" spc="15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D5D2CC"/>
                </a:solidFill>
                <a:latin typeface="Trebuchet MS"/>
                <a:cs typeface="Trebuchet MS"/>
              </a:rPr>
              <a:t>Bed</a:t>
            </a:r>
            <a:r>
              <a:rPr sz="1800" spc="18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D5D2CC"/>
                </a:solidFill>
                <a:latin typeface="Trebuchet MS"/>
                <a:cs typeface="Trebuchet MS"/>
              </a:rPr>
              <a:t>Fusion,</a:t>
            </a:r>
            <a:r>
              <a:rPr sz="1800" spc="18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D5D2CC"/>
                </a:solidFill>
                <a:latin typeface="Trebuchet MS"/>
                <a:cs typeface="Trebuchet MS"/>
              </a:rPr>
              <a:t>Material</a:t>
            </a:r>
            <a:r>
              <a:rPr sz="1800" spc="17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D5D2CC"/>
                </a:solidFill>
                <a:latin typeface="Trebuchet MS"/>
                <a:cs typeface="Trebuchet MS"/>
              </a:rPr>
              <a:t>Extrusion,</a:t>
            </a:r>
            <a:r>
              <a:rPr sz="1800" spc="17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D5D2CC"/>
                </a:solidFill>
                <a:latin typeface="Trebuchet MS"/>
                <a:cs typeface="Trebuchet MS"/>
              </a:rPr>
              <a:t>and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44867" y="4941442"/>
            <a:ext cx="9717405" cy="584200"/>
          </a:xfrm>
          <a:custGeom>
            <a:avLst/>
            <a:gdLst/>
            <a:ahLst/>
            <a:cxnLst/>
            <a:rect l="l" t="t" r="r" b="b"/>
            <a:pathLst>
              <a:path w="9717405" h="584200">
                <a:moveTo>
                  <a:pt x="174726" y="168529"/>
                </a:moveTo>
                <a:lnTo>
                  <a:pt x="151295" y="63500"/>
                </a:lnTo>
                <a:lnTo>
                  <a:pt x="138252" y="4965"/>
                </a:lnTo>
                <a:lnTo>
                  <a:pt x="127203" y="4965"/>
                </a:lnTo>
                <a:lnTo>
                  <a:pt x="87668" y="124333"/>
                </a:lnTo>
                <a:lnTo>
                  <a:pt x="65824" y="63500"/>
                </a:lnTo>
                <a:lnTo>
                  <a:pt x="44818" y="4965"/>
                </a:lnTo>
                <a:lnTo>
                  <a:pt x="33642" y="4965"/>
                </a:lnTo>
                <a:lnTo>
                  <a:pt x="0" y="168529"/>
                </a:lnTo>
                <a:lnTo>
                  <a:pt x="23329" y="168529"/>
                </a:lnTo>
                <a:lnTo>
                  <a:pt x="44208" y="63500"/>
                </a:lnTo>
                <a:lnTo>
                  <a:pt x="84607" y="170815"/>
                </a:lnTo>
                <a:lnTo>
                  <a:pt x="90741" y="170815"/>
                </a:lnTo>
                <a:lnTo>
                  <a:pt x="107759" y="124333"/>
                </a:lnTo>
                <a:lnTo>
                  <a:pt x="130035" y="63500"/>
                </a:lnTo>
                <a:lnTo>
                  <a:pt x="151396" y="168529"/>
                </a:lnTo>
                <a:lnTo>
                  <a:pt x="174726" y="168529"/>
                </a:lnTo>
                <a:close/>
              </a:path>
              <a:path w="9717405" h="584200">
                <a:moveTo>
                  <a:pt x="301967" y="97917"/>
                </a:moveTo>
                <a:lnTo>
                  <a:pt x="301739" y="95377"/>
                </a:lnTo>
                <a:lnTo>
                  <a:pt x="300990" y="87045"/>
                </a:lnTo>
                <a:lnTo>
                  <a:pt x="298069" y="77266"/>
                </a:lnTo>
                <a:lnTo>
                  <a:pt x="293230" y="68618"/>
                </a:lnTo>
                <a:lnTo>
                  <a:pt x="289661" y="64643"/>
                </a:lnTo>
                <a:lnTo>
                  <a:pt x="286473" y="61087"/>
                </a:lnTo>
                <a:lnTo>
                  <a:pt x="278726" y="55562"/>
                </a:lnTo>
                <a:lnTo>
                  <a:pt x="278726" y="95377"/>
                </a:lnTo>
                <a:lnTo>
                  <a:pt x="205955" y="95377"/>
                </a:lnTo>
                <a:lnTo>
                  <a:pt x="236054" y="65214"/>
                </a:lnTo>
                <a:lnTo>
                  <a:pt x="243547" y="64643"/>
                </a:lnTo>
                <a:lnTo>
                  <a:pt x="251472" y="65227"/>
                </a:lnTo>
                <a:lnTo>
                  <a:pt x="278726" y="95377"/>
                </a:lnTo>
                <a:lnTo>
                  <a:pt x="278726" y="55562"/>
                </a:lnTo>
                <a:lnTo>
                  <a:pt x="277723" y="54838"/>
                </a:lnTo>
                <a:lnTo>
                  <a:pt x="267487" y="50342"/>
                </a:lnTo>
                <a:lnTo>
                  <a:pt x="255714" y="47650"/>
                </a:lnTo>
                <a:lnTo>
                  <a:pt x="242404" y="46736"/>
                </a:lnTo>
                <a:lnTo>
                  <a:pt x="230708" y="47739"/>
                </a:lnTo>
                <a:lnTo>
                  <a:pt x="191897" y="72415"/>
                </a:lnTo>
                <a:lnTo>
                  <a:pt x="180784" y="110109"/>
                </a:lnTo>
                <a:lnTo>
                  <a:pt x="181978" y="123659"/>
                </a:lnTo>
                <a:lnTo>
                  <a:pt x="209181" y="162140"/>
                </a:lnTo>
                <a:lnTo>
                  <a:pt x="242150" y="170815"/>
                </a:lnTo>
                <a:lnTo>
                  <a:pt x="250532" y="170510"/>
                </a:lnTo>
                <a:lnTo>
                  <a:pt x="289902" y="157607"/>
                </a:lnTo>
                <a:lnTo>
                  <a:pt x="286905" y="152908"/>
                </a:lnTo>
                <a:lnTo>
                  <a:pt x="280123" y="142240"/>
                </a:lnTo>
                <a:lnTo>
                  <a:pt x="273024" y="146913"/>
                </a:lnTo>
                <a:lnTo>
                  <a:pt x="265087" y="150241"/>
                </a:lnTo>
                <a:lnTo>
                  <a:pt x="256311" y="152247"/>
                </a:lnTo>
                <a:lnTo>
                  <a:pt x="246722" y="152908"/>
                </a:lnTo>
                <a:lnTo>
                  <a:pt x="238340" y="152298"/>
                </a:lnTo>
                <a:lnTo>
                  <a:pt x="206133" y="120738"/>
                </a:lnTo>
                <a:lnTo>
                  <a:pt x="205346" y="110871"/>
                </a:lnTo>
                <a:lnTo>
                  <a:pt x="300189" y="110871"/>
                </a:lnTo>
                <a:lnTo>
                  <a:pt x="301332" y="106934"/>
                </a:lnTo>
                <a:lnTo>
                  <a:pt x="301967" y="102616"/>
                </a:lnTo>
                <a:lnTo>
                  <a:pt x="301967" y="97917"/>
                </a:lnTo>
                <a:close/>
              </a:path>
              <a:path w="9717405" h="584200">
                <a:moveTo>
                  <a:pt x="402297" y="167386"/>
                </a:moveTo>
                <a:lnTo>
                  <a:pt x="399630" y="152908"/>
                </a:lnTo>
                <a:lnTo>
                  <a:pt x="398868" y="148717"/>
                </a:lnTo>
                <a:lnTo>
                  <a:pt x="392391" y="151511"/>
                </a:lnTo>
                <a:lnTo>
                  <a:pt x="386295" y="152908"/>
                </a:lnTo>
                <a:lnTo>
                  <a:pt x="371944" y="152908"/>
                </a:lnTo>
                <a:lnTo>
                  <a:pt x="365975" y="150749"/>
                </a:lnTo>
                <a:lnTo>
                  <a:pt x="362292" y="146558"/>
                </a:lnTo>
                <a:lnTo>
                  <a:pt x="358609" y="142240"/>
                </a:lnTo>
                <a:lnTo>
                  <a:pt x="356704" y="135128"/>
                </a:lnTo>
                <a:lnTo>
                  <a:pt x="356704" y="65786"/>
                </a:lnTo>
                <a:lnTo>
                  <a:pt x="392772" y="65786"/>
                </a:lnTo>
                <a:lnTo>
                  <a:pt x="392772" y="49022"/>
                </a:lnTo>
                <a:lnTo>
                  <a:pt x="356704" y="49022"/>
                </a:lnTo>
                <a:lnTo>
                  <a:pt x="356704" y="15875"/>
                </a:lnTo>
                <a:lnTo>
                  <a:pt x="333336" y="24015"/>
                </a:lnTo>
                <a:lnTo>
                  <a:pt x="333336" y="49022"/>
                </a:lnTo>
                <a:lnTo>
                  <a:pt x="318096" y="49022"/>
                </a:lnTo>
                <a:lnTo>
                  <a:pt x="318096" y="65786"/>
                </a:lnTo>
                <a:lnTo>
                  <a:pt x="333336" y="65786"/>
                </a:lnTo>
                <a:lnTo>
                  <a:pt x="333336" y="133604"/>
                </a:lnTo>
                <a:lnTo>
                  <a:pt x="333997" y="141274"/>
                </a:lnTo>
                <a:lnTo>
                  <a:pt x="362915" y="170154"/>
                </a:lnTo>
                <a:lnTo>
                  <a:pt x="370420" y="170815"/>
                </a:lnTo>
                <a:lnTo>
                  <a:pt x="378917" y="170611"/>
                </a:lnTo>
                <a:lnTo>
                  <a:pt x="387070" y="169964"/>
                </a:lnTo>
                <a:lnTo>
                  <a:pt x="394868" y="168897"/>
                </a:lnTo>
                <a:lnTo>
                  <a:pt x="402297" y="167386"/>
                </a:lnTo>
                <a:close/>
              </a:path>
              <a:path w="9717405" h="584200">
                <a:moveTo>
                  <a:pt x="528408" y="93345"/>
                </a:moveTo>
                <a:lnTo>
                  <a:pt x="518718" y="62103"/>
                </a:lnTo>
                <a:lnTo>
                  <a:pt x="516597" y="59309"/>
                </a:lnTo>
                <a:lnTo>
                  <a:pt x="510120" y="53809"/>
                </a:lnTo>
                <a:lnTo>
                  <a:pt x="502500" y="49885"/>
                </a:lnTo>
                <a:lnTo>
                  <a:pt x="493737" y="47523"/>
                </a:lnTo>
                <a:lnTo>
                  <a:pt x="483831" y="46736"/>
                </a:lnTo>
                <a:lnTo>
                  <a:pt x="476465" y="46736"/>
                </a:lnTo>
                <a:lnTo>
                  <a:pt x="469353" y="48260"/>
                </a:lnTo>
                <a:lnTo>
                  <a:pt x="455510" y="54102"/>
                </a:lnTo>
                <a:lnTo>
                  <a:pt x="450557" y="57785"/>
                </a:lnTo>
                <a:lnTo>
                  <a:pt x="447382" y="62103"/>
                </a:lnTo>
                <a:lnTo>
                  <a:pt x="447382" y="0"/>
                </a:lnTo>
                <a:lnTo>
                  <a:pt x="424141" y="0"/>
                </a:lnTo>
                <a:lnTo>
                  <a:pt x="424141" y="168529"/>
                </a:lnTo>
                <a:lnTo>
                  <a:pt x="447382" y="168529"/>
                </a:lnTo>
                <a:lnTo>
                  <a:pt x="447382" y="79629"/>
                </a:lnTo>
                <a:lnTo>
                  <a:pt x="450430" y="75692"/>
                </a:lnTo>
                <a:lnTo>
                  <a:pt x="454748" y="72136"/>
                </a:lnTo>
                <a:lnTo>
                  <a:pt x="460463" y="69088"/>
                </a:lnTo>
                <a:lnTo>
                  <a:pt x="466178" y="66167"/>
                </a:lnTo>
                <a:lnTo>
                  <a:pt x="471893" y="64643"/>
                </a:lnTo>
                <a:lnTo>
                  <a:pt x="486244" y="64643"/>
                </a:lnTo>
                <a:lnTo>
                  <a:pt x="493102" y="67183"/>
                </a:lnTo>
                <a:lnTo>
                  <a:pt x="497928" y="72263"/>
                </a:lnTo>
                <a:lnTo>
                  <a:pt x="502754" y="77470"/>
                </a:lnTo>
                <a:lnTo>
                  <a:pt x="505167" y="84455"/>
                </a:lnTo>
                <a:lnTo>
                  <a:pt x="505167" y="168529"/>
                </a:lnTo>
                <a:lnTo>
                  <a:pt x="528408" y="168529"/>
                </a:lnTo>
                <a:lnTo>
                  <a:pt x="528408" y="93345"/>
                </a:lnTo>
                <a:close/>
              </a:path>
              <a:path w="9717405" h="584200">
                <a:moveTo>
                  <a:pt x="670140" y="108458"/>
                </a:moveTo>
                <a:lnTo>
                  <a:pt x="669163" y="94767"/>
                </a:lnTo>
                <a:lnTo>
                  <a:pt x="666229" y="82651"/>
                </a:lnTo>
                <a:lnTo>
                  <a:pt x="661352" y="72097"/>
                </a:lnTo>
                <a:lnTo>
                  <a:pt x="655193" y="64008"/>
                </a:lnTo>
                <a:lnTo>
                  <a:pt x="654519" y="63119"/>
                </a:lnTo>
                <a:lnTo>
                  <a:pt x="645922" y="55956"/>
                </a:lnTo>
                <a:lnTo>
                  <a:pt x="645502" y="55753"/>
                </a:lnTo>
                <a:lnTo>
                  <a:pt x="645502" y="108458"/>
                </a:lnTo>
                <a:lnTo>
                  <a:pt x="644918" y="118376"/>
                </a:lnTo>
                <a:lnTo>
                  <a:pt x="618388" y="152679"/>
                </a:lnTo>
                <a:lnTo>
                  <a:pt x="610704" y="153416"/>
                </a:lnTo>
                <a:lnTo>
                  <a:pt x="595363" y="150609"/>
                </a:lnTo>
                <a:lnTo>
                  <a:pt x="584403" y="142176"/>
                </a:lnTo>
                <a:lnTo>
                  <a:pt x="577837" y="128130"/>
                </a:lnTo>
                <a:lnTo>
                  <a:pt x="575652" y="108458"/>
                </a:lnTo>
                <a:lnTo>
                  <a:pt x="576237" y="98653"/>
                </a:lnTo>
                <a:lnTo>
                  <a:pt x="603097" y="64757"/>
                </a:lnTo>
                <a:lnTo>
                  <a:pt x="610704" y="64008"/>
                </a:lnTo>
                <a:lnTo>
                  <a:pt x="625944" y="66802"/>
                </a:lnTo>
                <a:lnTo>
                  <a:pt x="636816" y="75145"/>
                </a:lnTo>
                <a:lnTo>
                  <a:pt x="643331" y="89039"/>
                </a:lnTo>
                <a:lnTo>
                  <a:pt x="645502" y="108458"/>
                </a:lnTo>
                <a:lnTo>
                  <a:pt x="645502" y="55753"/>
                </a:lnTo>
                <a:lnTo>
                  <a:pt x="635749" y="50838"/>
                </a:lnTo>
                <a:lnTo>
                  <a:pt x="624014" y="47764"/>
                </a:lnTo>
                <a:lnTo>
                  <a:pt x="610704" y="46736"/>
                </a:lnTo>
                <a:lnTo>
                  <a:pt x="597928" y="47815"/>
                </a:lnTo>
                <a:lnTo>
                  <a:pt x="560349" y="72923"/>
                </a:lnTo>
                <a:lnTo>
                  <a:pt x="551141" y="108458"/>
                </a:lnTo>
                <a:lnTo>
                  <a:pt x="552119" y="122021"/>
                </a:lnTo>
                <a:lnTo>
                  <a:pt x="575475" y="161290"/>
                </a:lnTo>
                <a:lnTo>
                  <a:pt x="610704" y="170815"/>
                </a:lnTo>
                <a:lnTo>
                  <a:pt x="623697" y="169773"/>
                </a:lnTo>
                <a:lnTo>
                  <a:pt x="635279" y="166624"/>
                </a:lnTo>
                <a:lnTo>
                  <a:pt x="645414" y="161391"/>
                </a:lnTo>
                <a:lnTo>
                  <a:pt x="654138" y="154051"/>
                </a:lnTo>
                <a:lnTo>
                  <a:pt x="654621" y="153416"/>
                </a:lnTo>
                <a:lnTo>
                  <a:pt x="661136" y="144983"/>
                </a:lnTo>
                <a:lnTo>
                  <a:pt x="666140" y="134353"/>
                </a:lnTo>
                <a:lnTo>
                  <a:pt x="669137" y="122174"/>
                </a:lnTo>
                <a:lnTo>
                  <a:pt x="670140" y="108458"/>
                </a:lnTo>
                <a:close/>
              </a:path>
              <a:path w="9717405" h="584200">
                <a:moveTo>
                  <a:pt x="800569" y="0"/>
                </a:moveTo>
                <a:lnTo>
                  <a:pt x="777201" y="0"/>
                </a:lnTo>
                <a:lnTo>
                  <a:pt x="777201" y="55499"/>
                </a:lnTo>
                <a:lnTo>
                  <a:pt x="777201" y="76708"/>
                </a:lnTo>
                <a:lnTo>
                  <a:pt x="777201" y="143002"/>
                </a:lnTo>
                <a:lnTo>
                  <a:pt x="775931" y="145288"/>
                </a:lnTo>
                <a:lnTo>
                  <a:pt x="772629" y="147574"/>
                </a:lnTo>
                <a:lnTo>
                  <a:pt x="767549" y="149733"/>
                </a:lnTo>
                <a:lnTo>
                  <a:pt x="762342" y="151892"/>
                </a:lnTo>
                <a:lnTo>
                  <a:pt x="757897" y="152908"/>
                </a:lnTo>
                <a:lnTo>
                  <a:pt x="754214" y="152908"/>
                </a:lnTo>
                <a:lnTo>
                  <a:pt x="735304" y="150215"/>
                </a:lnTo>
                <a:lnTo>
                  <a:pt x="721804" y="142138"/>
                </a:lnTo>
                <a:lnTo>
                  <a:pt x="713727" y="128638"/>
                </a:lnTo>
                <a:lnTo>
                  <a:pt x="711034" y="109728"/>
                </a:lnTo>
                <a:lnTo>
                  <a:pt x="711746" y="100355"/>
                </a:lnTo>
                <a:lnTo>
                  <a:pt x="736015" y="67805"/>
                </a:lnTo>
                <a:lnTo>
                  <a:pt x="753071" y="64643"/>
                </a:lnTo>
                <a:lnTo>
                  <a:pt x="760298" y="65392"/>
                </a:lnTo>
                <a:lnTo>
                  <a:pt x="766749" y="67640"/>
                </a:lnTo>
                <a:lnTo>
                  <a:pt x="772388" y="71399"/>
                </a:lnTo>
                <a:lnTo>
                  <a:pt x="777201" y="76708"/>
                </a:lnTo>
                <a:lnTo>
                  <a:pt x="777201" y="55499"/>
                </a:lnTo>
                <a:lnTo>
                  <a:pt x="771321" y="51676"/>
                </a:lnTo>
                <a:lnTo>
                  <a:pt x="764184" y="48933"/>
                </a:lnTo>
                <a:lnTo>
                  <a:pt x="755802" y="47294"/>
                </a:lnTo>
                <a:lnTo>
                  <a:pt x="746213" y="46736"/>
                </a:lnTo>
                <a:lnTo>
                  <a:pt x="734441" y="47929"/>
                </a:lnTo>
                <a:lnTo>
                  <a:pt x="696429" y="75793"/>
                </a:lnTo>
                <a:lnTo>
                  <a:pt x="686523" y="111760"/>
                </a:lnTo>
                <a:lnTo>
                  <a:pt x="687476" y="124460"/>
                </a:lnTo>
                <a:lnTo>
                  <a:pt x="710044" y="161645"/>
                </a:lnTo>
                <a:lnTo>
                  <a:pt x="741895" y="170688"/>
                </a:lnTo>
                <a:lnTo>
                  <a:pt x="752741" y="170002"/>
                </a:lnTo>
                <a:lnTo>
                  <a:pt x="762254" y="167932"/>
                </a:lnTo>
                <a:lnTo>
                  <a:pt x="770407" y="164477"/>
                </a:lnTo>
                <a:lnTo>
                  <a:pt x="777201" y="159639"/>
                </a:lnTo>
                <a:lnTo>
                  <a:pt x="777201" y="168402"/>
                </a:lnTo>
                <a:lnTo>
                  <a:pt x="800569" y="168402"/>
                </a:lnTo>
                <a:lnTo>
                  <a:pt x="800569" y="159639"/>
                </a:lnTo>
                <a:lnTo>
                  <a:pt x="800569" y="152908"/>
                </a:lnTo>
                <a:lnTo>
                  <a:pt x="800569" y="64643"/>
                </a:lnTo>
                <a:lnTo>
                  <a:pt x="800569" y="55499"/>
                </a:lnTo>
                <a:lnTo>
                  <a:pt x="800569" y="0"/>
                </a:lnTo>
                <a:close/>
              </a:path>
              <a:path w="9717405" h="584200">
                <a:moveTo>
                  <a:pt x="6672669" y="537337"/>
                </a:moveTo>
                <a:lnTo>
                  <a:pt x="6650317" y="432308"/>
                </a:lnTo>
                <a:lnTo>
                  <a:pt x="6637871" y="373761"/>
                </a:lnTo>
                <a:lnTo>
                  <a:pt x="6627330" y="373761"/>
                </a:lnTo>
                <a:lnTo>
                  <a:pt x="6589484" y="493141"/>
                </a:lnTo>
                <a:lnTo>
                  <a:pt x="6568643" y="432308"/>
                </a:lnTo>
                <a:lnTo>
                  <a:pt x="6548590" y="373761"/>
                </a:lnTo>
                <a:lnTo>
                  <a:pt x="6537922" y="373761"/>
                </a:lnTo>
                <a:lnTo>
                  <a:pt x="6505791" y="537337"/>
                </a:lnTo>
                <a:lnTo>
                  <a:pt x="6528143" y="537337"/>
                </a:lnTo>
                <a:lnTo>
                  <a:pt x="6548082" y="432308"/>
                </a:lnTo>
                <a:lnTo>
                  <a:pt x="6586563" y="539623"/>
                </a:lnTo>
                <a:lnTo>
                  <a:pt x="6592405" y="539623"/>
                </a:lnTo>
                <a:lnTo>
                  <a:pt x="6608686" y="493141"/>
                </a:lnTo>
                <a:lnTo>
                  <a:pt x="6629997" y="432308"/>
                </a:lnTo>
                <a:lnTo>
                  <a:pt x="6650317" y="537337"/>
                </a:lnTo>
                <a:lnTo>
                  <a:pt x="6672669" y="537337"/>
                </a:lnTo>
                <a:close/>
              </a:path>
              <a:path w="9717405" h="584200">
                <a:moveTo>
                  <a:pt x="6723088" y="417830"/>
                </a:moveTo>
                <a:lnTo>
                  <a:pt x="6683591" y="417830"/>
                </a:lnTo>
                <a:lnTo>
                  <a:pt x="6683591" y="435610"/>
                </a:lnTo>
                <a:lnTo>
                  <a:pt x="6700736" y="435610"/>
                </a:lnTo>
                <a:lnTo>
                  <a:pt x="6700736" y="537337"/>
                </a:lnTo>
                <a:lnTo>
                  <a:pt x="6723088" y="537337"/>
                </a:lnTo>
                <a:lnTo>
                  <a:pt x="6723088" y="417830"/>
                </a:lnTo>
                <a:close/>
              </a:path>
              <a:path w="9717405" h="584200">
                <a:moveTo>
                  <a:pt x="6726771" y="382016"/>
                </a:moveTo>
                <a:lnTo>
                  <a:pt x="6725501" y="378968"/>
                </a:lnTo>
                <a:lnTo>
                  <a:pt x="6722834" y="376428"/>
                </a:lnTo>
                <a:lnTo>
                  <a:pt x="6720040" y="373888"/>
                </a:lnTo>
                <a:lnTo>
                  <a:pt x="6716865" y="372618"/>
                </a:lnTo>
                <a:lnTo>
                  <a:pt x="6709118" y="372618"/>
                </a:lnTo>
                <a:lnTo>
                  <a:pt x="6705943" y="373888"/>
                </a:lnTo>
                <a:lnTo>
                  <a:pt x="6700609" y="378968"/>
                </a:lnTo>
                <a:lnTo>
                  <a:pt x="6699212" y="382016"/>
                </a:lnTo>
                <a:lnTo>
                  <a:pt x="6699212" y="389255"/>
                </a:lnTo>
                <a:lnTo>
                  <a:pt x="6700609" y="392430"/>
                </a:lnTo>
                <a:lnTo>
                  <a:pt x="6703276" y="394970"/>
                </a:lnTo>
                <a:lnTo>
                  <a:pt x="6706070" y="397510"/>
                </a:lnTo>
                <a:lnTo>
                  <a:pt x="6709245" y="398780"/>
                </a:lnTo>
                <a:lnTo>
                  <a:pt x="6716865" y="398780"/>
                </a:lnTo>
                <a:lnTo>
                  <a:pt x="6720040" y="397510"/>
                </a:lnTo>
                <a:lnTo>
                  <a:pt x="6722834" y="394970"/>
                </a:lnTo>
                <a:lnTo>
                  <a:pt x="6725501" y="392430"/>
                </a:lnTo>
                <a:lnTo>
                  <a:pt x="6726771" y="389255"/>
                </a:lnTo>
                <a:lnTo>
                  <a:pt x="6726771" y="382016"/>
                </a:lnTo>
                <a:close/>
              </a:path>
              <a:path w="9717405" h="584200">
                <a:moveTo>
                  <a:pt x="6855549" y="528574"/>
                </a:moveTo>
                <a:lnTo>
                  <a:pt x="6852183" y="521716"/>
                </a:lnTo>
                <a:lnTo>
                  <a:pt x="6846786" y="510667"/>
                </a:lnTo>
                <a:lnTo>
                  <a:pt x="6839166" y="515505"/>
                </a:lnTo>
                <a:lnTo>
                  <a:pt x="6831558" y="518960"/>
                </a:lnTo>
                <a:lnTo>
                  <a:pt x="6823977" y="521030"/>
                </a:lnTo>
                <a:lnTo>
                  <a:pt x="6816433" y="521716"/>
                </a:lnTo>
                <a:lnTo>
                  <a:pt x="6807327" y="521030"/>
                </a:lnTo>
                <a:lnTo>
                  <a:pt x="6776072" y="488657"/>
                </a:lnTo>
                <a:lnTo>
                  <a:pt x="6775412" y="478790"/>
                </a:lnTo>
                <a:lnTo>
                  <a:pt x="6776072" y="468795"/>
                </a:lnTo>
                <a:lnTo>
                  <a:pt x="6798577" y="436486"/>
                </a:lnTo>
                <a:lnTo>
                  <a:pt x="6814909" y="433451"/>
                </a:lnTo>
                <a:lnTo>
                  <a:pt x="6820370" y="433451"/>
                </a:lnTo>
                <a:lnTo>
                  <a:pt x="6826085" y="434340"/>
                </a:lnTo>
                <a:lnTo>
                  <a:pt x="6831800" y="436372"/>
                </a:lnTo>
                <a:lnTo>
                  <a:pt x="6837515" y="438277"/>
                </a:lnTo>
                <a:lnTo>
                  <a:pt x="6841579" y="440309"/>
                </a:lnTo>
                <a:lnTo>
                  <a:pt x="6843738" y="442468"/>
                </a:lnTo>
                <a:lnTo>
                  <a:pt x="6850380" y="433451"/>
                </a:lnTo>
                <a:lnTo>
                  <a:pt x="6854787" y="427482"/>
                </a:lnTo>
                <a:lnTo>
                  <a:pt x="6851231" y="424688"/>
                </a:lnTo>
                <a:lnTo>
                  <a:pt x="6845643" y="422021"/>
                </a:lnTo>
                <a:lnTo>
                  <a:pt x="6838023" y="419481"/>
                </a:lnTo>
                <a:lnTo>
                  <a:pt x="6830530" y="416814"/>
                </a:lnTo>
                <a:lnTo>
                  <a:pt x="6823418" y="415544"/>
                </a:lnTo>
                <a:lnTo>
                  <a:pt x="6816941" y="415544"/>
                </a:lnTo>
                <a:lnTo>
                  <a:pt x="6778790" y="425297"/>
                </a:lnTo>
                <a:lnTo>
                  <a:pt x="6753009" y="465201"/>
                </a:lnTo>
                <a:lnTo>
                  <a:pt x="6751917" y="478790"/>
                </a:lnTo>
                <a:lnTo>
                  <a:pt x="6752958" y="492061"/>
                </a:lnTo>
                <a:lnTo>
                  <a:pt x="6777609" y="530364"/>
                </a:lnTo>
                <a:lnTo>
                  <a:pt x="6811099" y="539623"/>
                </a:lnTo>
                <a:lnTo>
                  <a:pt x="6823811" y="538937"/>
                </a:lnTo>
                <a:lnTo>
                  <a:pt x="6835457" y="536867"/>
                </a:lnTo>
                <a:lnTo>
                  <a:pt x="6846049" y="533412"/>
                </a:lnTo>
                <a:lnTo>
                  <a:pt x="6855549" y="528574"/>
                </a:lnTo>
                <a:close/>
              </a:path>
              <a:path w="9717405" h="584200">
                <a:moveTo>
                  <a:pt x="6956514" y="417576"/>
                </a:moveTo>
                <a:lnTo>
                  <a:pt x="6949021" y="416179"/>
                </a:lnTo>
                <a:lnTo>
                  <a:pt x="6943179" y="415544"/>
                </a:lnTo>
                <a:lnTo>
                  <a:pt x="6939242" y="415544"/>
                </a:lnTo>
                <a:lnTo>
                  <a:pt x="6927977" y="416877"/>
                </a:lnTo>
                <a:lnTo>
                  <a:pt x="6918185" y="420878"/>
                </a:lnTo>
                <a:lnTo>
                  <a:pt x="6909879" y="427545"/>
                </a:lnTo>
                <a:lnTo>
                  <a:pt x="6903047" y="436880"/>
                </a:lnTo>
                <a:lnTo>
                  <a:pt x="6903047" y="417830"/>
                </a:lnTo>
                <a:lnTo>
                  <a:pt x="6880695" y="417830"/>
                </a:lnTo>
                <a:lnTo>
                  <a:pt x="6880695" y="537337"/>
                </a:lnTo>
                <a:lnTo>
                  <a:pt x="6903047" y="537337"/>
                </a:lnTo>
                <a:lnTo>
                  <a:pt x="6903047" y="468757"/>
                </a:lnTo>
                <a:lnTo>
                  <a:pt x="6903593" y="461759"/>
                </a:lnTo>
                <a:lnTo>
                  <a:pt x="6924637" y="433451"/>
                </a:lnTo>
                <a:lnTo>
                  <a:pt x="6937464" y="433451"/>
                </a:lnTo>
                <a:lnTo>
                  <a:pt x="6942417" y="434975"/>
                </a:lnTo>
                <a:lnTo>
                  <a:pt x="6947243" y="438277"/>
                </a:lnTo>
                <a:lnTo>
                  <a:pt x="6949402" y="433451"/>
                </a:lnTo>
                <a:lnTo>
                  <a:pt x="6956514" y="417576"/>
                </a:lnTo>
                <a:close/>
              </a:path>
              <a:path w="9717405" h="584200">
                <a:moveTo>
                  <a:pt x="7078815" y="477266"/>
                </a:moveTo>
                <a:lnTo>
                  <a:pt x="7077875" y="463575"/>
                </a:lnTo>
                <a:lnTo>
                  <a:pt x="7075094" y="451459"/>
                </a:lnTo>
                <a:lnTo>
                  <a:pt x="7070445" y="440905"/>
                </a:lnTo>
                <a:lnTo>
                  <a:pt x="7064591" y="432816"/>
                </a:lnTo>
                <a:lnTo>
                  <a:pt x="7063956" y="431927"/>
                </a:lnTo>
                <a:lnTo>
                  <a:pt x="7055764" y="424764"/>
                </a:lnTo>
                <a:lnTo>
                  <a:pt x="7055447" y="424599"/>
                </a:lnTo>
                <a:lnTo>
                  <a:pt x="7055447" y="477266"/>
                </a:lnTo>
                <a:lnTo>
                  <a:pt x="7054875" y="487184"/>
                </a:lnTo>
                <a:lnTo>
                  <a:pt x="7029501" y="521487"/>
                </a:lnTo>
                <a:lnTo>
                  <a:pt x="7022173" y="522224"/>
                </a:lnTo>
                <a:lnTo>
                  <a:pt x="7007517" y="519417"/>
                </a:lnTo>
                <a:lnTo>
                  <a:pt x="6997090" y="510997"/>
                </a:lnTo>
                <a:lnTo>
                  <a:pt x="6990842" y="496938"/>
                </a:lnTo>
                <a:lnTo>
                  <a:pt x="6988772" y="477266"/>
                </a:lnTo>
                <a:lnTo>
                  <a:pt x="6989318" y="467461"/>
                </a:lnTo>
                <a:lnTo>
                  <a:pt x="7014934" y="433565"/>
                </a:lnTo>
                <a:lnTo>
                  <a:pt x="7022173" y="432816"/>
                </a:lnTo>
                <a:lnTo>
                  <a:pt x="7036689" y="435610"/>
                </a:lnTo>
                <a:lnTo>
                  <a:pt x="7047090" y="443953"/>
                </a:lnTo>
                <a:lnTo>
                  <a:pt x="7053351" y="457847"/>
                </a:lnTo>
                <a:lnTo>
                  <a:pt x="7055447" y="477266"/>
                </a:lnTo>
                <a:lnTo>
                  <a:pt x="7055447" y="424599"/>
                </a:lnTo>
                <a:lnTo>
                  <a:pt x="7046061" y="419646"/>
                </a:lnTo>
                <a:lnTo>
                  <a:pt x="7034860" y="416572"/>
                </a:lnTo>
                <a:lnTo>
                  <a:pt x="7022173" y="415544"/>
                </a:lnTo>
                <a:lnTo>
                  <a:pt x="7009943" y="416623"/>
                </a:lnTo>
                <a:lnTo>
                  <a:pt x="6974052" y="441731"/>
                </a:lnTo>
                <a:lnTo>
                  <a:pt x="6965277" y="477266"/>
                </a:lnTo>
                <a:lnTo>
                  <a:pt x="6966204" y="490829"/>
                </a:lnTo>
                <a:lnTo>
                  <a:pt x="6988518" y="530098"/>
                </a:lnTo>
                <a:lnTo>
                  <a:pt x="7022173" y="539623"/>
                </a:lnTo>
                <a:lnTo>
                  <a:pt x="7034543" y="538581"/>
                </a:lnTo>
                <a:lnTo>
                  <a:pt x="7045579" y="535432"/>
                </a:lnTo>
                <a:lnTo>
                  <a:pt x="7055256" y="530199"/>
                </a:lnTo>
                <a:lnTo>
                  <a:pt x="7063575" y="522859"/>
                </a:lnTo>
                <a:lnTo>
                  <a:pt x="7064032" y="522224"/>
                </a:lnTo>
                <a:lnTo>
                  <a:pt x="7070230" y="513791"/>
                </a:lnTo>
                <a:lnTo>
                  <a:pt x="7074992" y="503161"/>
                </a:lnTo>
                <a:lnTo>
                  <a:pt x="7077850" y="490982"/>
                </a:lnTo>
                <a:lnTo>
                  <a:pt x="7078815" y="477266"/>
                </a:lnTo>
                <a:close/>
              </a:path>
              <a:path w="9717405" h="584200">
                <a:moveTo>
                  <a:pt x="7265632" y="417449"/>
                </a:moveTo>
                <a:lnTo>
                  <a:pt x="7243661" y="417449"/>
                </a:lnTo>
                <a:lnTo>
                  <a:pt x="7214832" y="495935"/>
                </a:lnTo>
                <a:lnTo>
                  <a:pt x="7198284" y="458216"/>
                </a:lnTo>
                <a:lnTo>
                  <a:pt x="7180415" y="417449"/>
                </a:lnTo>
                <a:lnTo>
                  <a:pt x="7174573" y="417449"/>
                </a:lnTo>
                <a:lnTo>
                  <a:pt x="7141172" y="495935"/>
                </a:lnTo>
                <a:lnTo>
                  <a:pt x="7114248" y="417449"/>
                </a:lnTo>
                <a:lnTo>
                  <a:pt x="7090499" y="417449"/>
                </a:lnTo>
                <a:lnTo>
                  <a:pt x="7135330" y="539623"/>
                </a:lnTo>
                <a:lnTo>
                  <a:pt x="7141172" y="539623"/>
                </a:lnTo>
                <a:lnTo>
                  <a:pt x="7160857" y="495935"/>
                </a:lnTo>
                <a:lnTo>
                  <a:pt x="7177875" y="458216"/>
                </a:lnTo>
                <a:lnTo>
                  <a:pt x="7214705" y="539623"/>
                </a:lnTo>
                <a:lnTo>
                  <a:pt x="7220547" y="539623"/>
                </a:lnTo>
                <a:lnTo>
                  <a:pt x="7236663" y="495935"/>
                </a:lnTo>
                <a:lnTo>
                  <a:pt x="7265632" y="417449"/>
                </a:lnTo>
                <a:close/>
              </a:path>
              <a:path w="9717405" h="584200">
                <a:moveTo>
                  <a:pt x="7385266" y="528828"/>
                </a:moveTo>
                <a:lnTo>
                  <a:pt x="7378662" y="525399"/>
                </a:lnTo>
                <a:lnTo>
                  <a:pt x="7377849" y="523621"/>
                </a:lnTo>
                <a:lnTo>
                  <a:pt x="7377506" y="522859"/>
                </a:lnTo>
                <a:lnTo>
                  <a:pt x="7375487" y="518414"/>
                </a:lnTo>
                <a:lnTo>
                  <a:pt x="7375487" y="476377"/>
                </a:lnTo>
                <a:lnTo>
                  <a:pt x="7375385" y="463550"/>
                </a:lnTo>
                <a:lnTo>
                  <a:pt x="7363041" y="427355"/>
                </a:lnTo>
                <a:lnTo>
                  <a:pt x="7323417" y="415544"/>
                </a:lnTo>
                <a:lnTo>
                  <a:pt x="7316559" y="415544"/>
                </a:lnTo>
                <a:lnTo>
                  <a:pt x="7309447" y="416687"/>
                </a:lnTo>
                <a:lnTo>
                  <a:pt x="7301954" y="419100"/>
                </a:lnTo>
                <a:lnTo>
                  <a:pt x="7294588" y="421386"/>
                </a:lnTo>
                <a:lnTo>
                  <a:pt x="7288746" y="424180"/>
                </a:lnTo>
                <a:lnTo>
                  <a:pt x="7284555" y="427482"/>
                </a:lnTo>
                <a:lnTo>
                  <a:pt x="7293826" y="445262"/>
                </a:lnTo>
                <a:lnTo>
                  <a:pt x="7300049" y="440601"/>
                </a:lnTo>
                <a:lnTo>
                  <a:pt x="7307504" y="437261"/>
                </a:lnTo>
                <a:lnTo>
                  <a:pt x="7316140" y="435267"/>
                </a:lnTo>
                <a:lnTo>
                  <a:pt x="7325957" y="434594"/>
                </a:lnTo>
                <a:lnTo>
                  <a:pt x="7337857" y="436410"/>
                </a:lnTo>
                <a:lnTo>
                  <a:pt x="7346353" y="441833"/>
                </a:lnTo>
                <a:lnTo>
                  <a:pt x="7351433" y="450888"/>
                </a:lnTo>
                <a:lnTo>
                  <a:pt x="7353135" y="463550"/>
                </a:lnTo>
                <a:lnTo>
                  <a:pt x="7353135" y="478663"/>
                </a:lnTo>
                <a:lnTo>
                  <a:pt x="7353135" y="507492"/>
                </a:lnTo>
                <a:lnTo>
                  <a:pt x="7346416" y="514235"/>
                </a:lnTo>
                <a:lnTo>
                  <a:pt x="7339203" y="519036"/>
                </a:lnTo>
                <a:lnTo>
                  <a:pt x="7331507" y="521906"/>
                </a:lnTo>
                <a:lnTo>
                  <a:pt x="7323290" y="522859"/>
                </a:lnTo>
                <a:lnTo>
                  <a:pt x="7313193" y="521703"/>
                </a:lnTo>
                <a:lnTo>
                  <a:pt x="7305967" y="518198"/>
                </a:lnTo>
                <a:lnTo>
                  <a:pt x="7301624" y="512368"/>
                </a:lnTo>
                <a:lnTo>
                  <a:pt x="7300176" y="504190"/>
                </a:lnTo>
                <a:lnTo>
                  <a:pt x="7300176" y="496697"/>
                </a:lnTo>
                <a:lnTo>
                  <a:pt x="7338403" y="476377"/>
                </a:lnTo>
                <a:lnTo>
                  <a:pt x="7341197" y="476377"/>
                </a:lnTo>
                <a:lnTo>
                  <a:pt x="7346150" y="477139"/>
                </a:lnTo>
                <a:lnTo>
                  <a:pt x="7353135" y="478663"/>
                </a:lnTo>
                <a:lnTo>
                  <a:pt x="7353135" y="463550"/>
                </a:lnTo>
                <a:lnTo>
                  <a:pt x="7347293" y="461645"/>
                </a:lnTo>
                <a:lnTo>
                  <a:pt x="7341959" y="460629"/>
                </a:lnTo>
                <a:lnTo>
                  <a:pt x="7337260" y="460629"/>
                </a:lnTo>
                <a:lnTo>
                  <a:pt x="7294588" y="473202"/>
                </a:lnTo>
                <a:lnTo>
                  <a:pt x="7277951" y="503936"/>
                </a:lnTo>
                <a:lnTo>
                  <a:pt x="7278611" y="511251"/>
                </a:lnTo>
                <a:lnTo>
                  <a:pt x="7307224" y="538988"/>
                </a:lnTo>
                <a:lnTo>
                  <a:pt x="7314400" y="539623"/>
                </a:lnTo>
                <a:lnTo>
                  <a:pt x="7327252" y="538632"/>
                </a:lnTo>
                <a:lnTo>
                  <a:pt x="7338365" y="535635"/>
                </a:lnTo>
                <a:lnTo>
                  <a:pt x="7347725" y="530631"/>
                </a:lnTo>
                <a:lnTo>
                  <a:pt x="7355294" y="523621"/>
                </a:lnTo>
                <a:lnTo>
                  <a:pt x="7357199" y="529209"/>
                </a:lnTo>
                <a:lnTo>
                  <a:pt x="7360501" y="533273"/>
                </a:lnTo>
                <a:lnTo>
                  <a:pt x="7364946" y="535813"/>
                </a:lnTo>
                <a:lnTo>
                  <a:pt x="7369391" y="538226"/>
                </a:lnTo>
                <a:lnTo>
                  <a:pt x="7376249" y="539496"/>
                </a:lnTo>
                <a:lnTo>
                  <a:pt x="7385266" y="539496"/>
                </a:lnTo>
                <a:lnTo>
                  <a:pt x="7385266" y="528828"/>
                </a:lnTo>
                <a:close/>
              </a:path>
              <a:path w="9717405" h="584200">
                <a:moveTo>
                  <a:pt x="7511250" y="417449"/>
                </a:moveTo>
                <a:lnTo>
                  <a:pt x="7487882" y="417449"/>
                </a:lnTo>
                <a:lnTo>
                  <a:pt x="7453973" y="501142"/>
                </a:lnTo>
                <a:lnTo>
                  <a:pt x="7420826" y="417449"/>
                </a:lnTo>
                <a:lnTo>
                  <a:pt x="7396442" y="417449"/>
                </a:lnTo>
                <a:lnTo>
                  <a:pt x="7450290" y="539623"/>
                </a:lnTo>
                <a:lnTo>
                  <a:pt x="7456132" y="539623"/>
                </a:lnTo>
                <a:lnTo>
                  <a:pt x="7473480" y="501142"/>
                </a:lnTo>
                <a:lnTo>
                  <a:pt x="7511250" y="417449"/>
                </a:lnTo>
                <a:close/>
              </a:path>
              <a:path w="9717405" h="584200">
                <a:moveTo>
                  <a:pt x="7637234" y="466725"/>
                </a:moveTo>
                <a:lnTo>
                  <a:pt x="7637005" y="464185"/>
                </a:lnTo>
                <a:lnTo>
                  <a:pt x="7636307" y="455853"/>
                </a:lnTo>
                <a:lnTo>
                  <a:pt x="7633525" y="446074"/>
                </a:lnTo>
                <a:lnTo>
                  <a:pt x="7628928" y="437426"/>
                </a:lnTo>
                <a:lnTo>
                  <a:pt x="7625537" y="433451"/>
                </a:lnTo>
                <a:lnTo>
                  <a:pt x="7622502" y="429895"/>
                </a:lnTo>
                <a:lnTo>
                  <a:pt x="7615009" y="424294"/>
                </a:lnTo>
                <a:lnTo>
                  <a:pt x="7615009" y="464185"/>
                </a:lnTo>
                <a:lnTo>
                  <a:pt x="7545540" y="464185"/>
                </a:lnTo>
                <a:lnTo>
                  <a:pt x="7574280" y="434022"/>
                </a:lnTo>
                <a:lnTo>
                  <a:pt x="7581481" y="433451"/>
                </a:lnTo>
                <a:lnTo>
                  <a:pt x="7588974" y="434035"/>
                </a:lnTo>
                <a:lnTo>
                  <a:pt x="7615009" y="464185"/>
                </a:lnTo>
                <a:lnTo>
                  <a:pt x="7615009" y="424294"/>
                </a:lnTo>
                <a:lnTo>
                  <a:pt x="7614145" y="423646"/>
                </a:lnTo>
                <a:lnTo>
                  <a:pt x="7604315" y="419150"/>
                </a:lnTo>
                <a:lnTo>
                  <a:pt x="7593050" y="416458"/>
                </a:lnTo>
                <a:lnTo>
                  <a:pt x="7580338" y="415544"/>
                </a:lnTo>
                <a:lnTo>
                  <a:pt x="7569187" y="416547"/>
                </a:lnTo>
                <a:lnTo>
                  <a:pt x="7532192" y="441223"/>
                </a:lnTo>
                <a:lnTo>
                  <a:pt x="7521537" y="478917"/>
                </a:lnTo>
                <a:lnTo>
                  <a:pt x="7522680" y="492467"/>
                </a:lnTo>
                <a:lnTo>
                  <a:pt x="7548664" y="530948"/>
                </a:lnTo>
                <a:lnTo>
                  <a:pt x="7580084" y="539623"/>
                </a:lnTo>
                <a:lnTo>
                  <a:pt x="7588148" y="539318"/>
                </a:lnTo>
                <a:lnTo>
                  <a:pt x="7625677" y="526415"/>
                </a:lnTo>
                <a:lnTo>
                  <a:pt x="7622832" y="521716"/>
                </a:lnTo>
                <a:lnTo>
                  <a:pt x="7616406" y="511048"/>
                </a:lnTo>
                <a:lnTo>
                  <a:pt x="7609611" y="515721"/>
                </a:lnTo>
                <a:lnTo>
                  <a:pt x="7602029" y="519049"/>
                </a:lnTo>
                <a:lnTo>
                  <a:pt x="7593660" y="521055"/>
                </a:lnTo>
                <a:lnTo>
                  <a:pt x="7584529" y="521716"/>
                </a:lnTo>
                <a:lnTo>
                  <a:pt x="7576528" y="521106"/>
                </a:lnTo>
                <a:lnTo>
                  <a:pt x="7545768" y="489546"/>
                </a:lnTo>
                <a:lnTo>
                  <a:pt x="7545032" y="479679"/>
                </a:lnTo>
                <a:lnTo>
                  <a:pt x="7635456" y="479679"/>
                </a:lnTo>
                <a:lnTo>
                  <a:pt x="7636599" y="475742"/>
                </a:lnTo>
                <a:lnTo>
                  <a:pt x="7637234" y="471424"/>
                </a:lnTo>
                <a:lnTo>
                  <a:pt x="7637234" y="466725"/>
                </a:lnTo>
                <a:close/>
              </a:path>
              <a:path w="9717405" h="584200">
                <a:moveTo>
                  <a:pt x="7715326" y="461289"/>
                </a:moveTo>
                <a:lnTo>
                  <a:pt x="7665174" y="461289"/>
                </a:lnTo>
                <a:lnTo>
                  <a:pt x="7665174" y="480822"/>
                </a:lnTo>
                <a:lnTo>
                  <a:pt x="7715326" y="480822"/>
                </a:lnTo>
                <a:lnTo>
                  <a:pt x="7715326" y="461289"/>
                </a:lnTo>
                <a:close/>
              </a:path>
              <a:path w="9717405" h="584200">
                <a:moveTo>
                  <a:pt x="7875994" y="537337"/>
                </a:moveTo>
                <a:lnTo>
                  <a:pt x="7862519" y="502793"/>
                </a:lnTo>
                <a:lnTo>
                  <a:pt x="7856118" y="486410"/>
                </a:lnTo>
                <a:lnTo>
                  <a:pt x="7831417" y="423075"/>
                </a:lnTo>
                <a:lnTo>
                  <a:pt x="7831417" y="486410"/>
                </a:lnTo>
                <a:lnTo>
                  <a:pt x="7780490" y="486410"/>
                </a:lnTo>
                <a:lnTo>
                  <a:pt x="7807033" y="414401"/>
                </a:lnTo>
                <a:lnTo>
                  <a:pt x="7831417" y="486410"/>
                </a:lnTo>
                <a:lnTo>
                  <a:pt x="7831417" y="423075"/>
                </a:lnTo>
                <a:lnTo>
                  <a:pt x="7828039" y="414401"/>
                </a:lnTo>
                <a:lnTo>
                  <a:pt x="7811351" y="371602"/>
                </a:lnTo>
                <a:lnTo>
                  <a:pt x="7805128" y="371602"/>
                </a:lnTo>
                <a:lnTo>
                  <a:pt x="7735405" y="537337"/>
                </a:lnTo>
                <a:lnTo>
                  <a:pt x="7761567" y="537337"/>
                </a:lnTo>
                <a:lnTo>
                  <a:pt x="7774267" y="502793"/>
                </a:lnTo>
                <a:lnTo>
                  <a:pt x="7838148" y="502793"/>
                </a:lnTo>
                <a:lnTo>
                  <a:pt x="7849959" y="537337"/>
                </a:lnTo>
                <a:lnTo>
                  <a:pt x="7875994" y="537337"/>
                </a:lnTo>
                <a:close/>
              </a:path>
              <a:path w="9717405" h="584200">
                <a:moveTo>
                  <a:pt x="7967688" y="497078"/>
                </a:moveTo>
                <a:lnTo>
                  <a:pt x="7939621" y="470408"/>
                </a:lnTo>
                <a:lnTo>
                  <a:pt x="7914602" y="459486"/>
                </a:lnTo>
                <a:lnTo>
                  <a:pt x="7910030" y="453644"/>
                </a:lnTo>
                <a:lnTo>
                  <a:pt x="7910030" y="442341"/>
                </a:lnTo>
                <a:lnTo>
                  <a:pt x="7911808" y="439420"/>
                </a:lnTo>
                <a:lnTo>
                  <a:pt x="7919174" y="434594"/>
                </a:lnTo>
                <a:lnTo>
                  <a:pt x="7923619" y="433451"/>
                </a:lnTo>
                <a:lnTo>
                  <a:pt x="7928953" y="433451"/>
                </a:lnTo>
                <a:lnTo>
                  <a:pt x="7935608" y="434073"/>
                </a:lnTo>
                <a:lnTo>
                  <a:pt x="7942262" y="435952"/>
                </a:lnTo>
                <a:lnTo>
                  <a:pt x="7948892" y="439077"/>
                </a:lnTo>
                <a:lnTo>
                  <a:pt x="7955496" y="443484"/>
                </a:lnTo>
                <a:lnTo>
                  <a:pt x="7958722" y="433451"/>
                </a:lnTo>
                <a:lnTo>
                  <a:pt x="7927302" y="415544"/>
                </a:lnTo>
                <a:lnTo>
                  <a:pt x="7918602" y="416077"/>
                </a:lnTo>
                <a:lnTo>
                  <a:pt x="7887246" y="439864"/>
                </a:lnTo>
                <a:lnTo>
                  <a:pt x="7886535" y="446786"/>
                </a:lnTo>
                <a:lnTo>
                  <a:pt x="7886535" y="450596"/>
                </a:lnTo>
                <a:lnTo>
                  <a:pt x="7887297" y="454152"/>
                </a:lnTo>
                <a:lnTo>
                  <a:pt x="7889837" y="460756"/>
                </a:lnTo>
                <a:lnTo>
                  <a:pt x="7891742" y="463931"/>
                </a:lnTo>
                <a:lnTo>
                  <a:pt x="7894409" y="466852"/>
                </a:lnTo>
                <a:lnTo>
                  <a:pt x="7896949" y="469773"/>
                </a:lnTo>
                <a:lnTo>
                  <a:pt x="7900124" y="472440"/>
                </a:lnTo>
                <a:lnTo>
                  <a:pt x="7907236" y="477012"/>
                </a:lnTo>
                <a:lnTo>
                  <a:pt x="7914094" y="480441"/>
                </a:lnTo>
                <a:lnTo>
                  <a:pt x="7924381" y="484886"/>
                </a:lnTo>
                <a:lnTo>
                  <a:pt x="7933042" y="489318"/>
                </a:lnTo>
                <a:lnTo>
                  <a:pt x="7939240" y="494195"/>
                </a:lnTo>
                <a:lnTo>
                  <a:pt x="7942948" y="499503"/>
                </a:lnTo>
                <a:lnTo>
                  <a:pt x="7944193" y="505206"/>
                </a:lnTo>
                <a:lnTo>
                  <a:pt x="7942897" y="512457"/>
                </a:lnTo>
                <a:lnTo>
                  <a:pt x="7939049" y="517613"/>
                </a:lnTo>
                <a:lnTo>
                  <a:pt x="7932610" y="520700"/>
                </a:lnTo>
                <a:lnTo>
                  <a:pt x="7923619" y="521716"/>
                </a:lnTo>
                <a:lnTo>
                  <a:pt x="7917459" y="520992"/>
                </a:lnTo>
                <a:lnTo>
                  <a:pt x="7910436" y="518795"/>
                </a:lnTo>
                <a:lnTo>
                  <a:pt x="7902499" y="515188"/>
                </a:lnTo>
                <a:lnTo>
                  <a:pt x="7893647" y="510159"/>
                </a:lnTo>
                <a:lnTo>
                  <a:pt x="7885773" y="530225"/>
                </a:lnTo>
                <a:lnTo>
                  <a:pt x="7894650" y="534327"/>
                </a:lnTo>
                <a:lnTo>
                  <a:pt x="7903807" y="537260"/>
                </a:lnTo>
                <a:lnTo>
                  <a:pt x="7913230" y="539038"/>
                </a:lnTo>
                <a:lnTo>
                  <a:pt x="7922984" y="539623"/>
                </a:lnTo>
                <a:lnTo>
                  <a:pt x="7932953" y="539051"/>
                </a:lnTo>
                <a:lnTo>
                  <a:pt x="7963408" y="521716"/>
                </a:lnTo>
                <a:lnTo>
                  <a:pt x="7964729" y="519620"/>
                </a:lnTo>
                <a:lnTo>
                  <a:pt x="7966938" y="512914"/>
                </a:lnTo>
                <a:lnTo>
                  <a:pt x="7967688" y="505333"/>
                </a:lnTo>
                <a:lnTo>
                  <a:pt x="7967688" y="497078"/>
                </a:lnTo>
                <a:close/>
              </a:path>
              <a:path w="9717405" h="584200">
                <a:moveTo>
                  <a:pt x="8066748" y="497078"/>
                </a:moveTo>
                <a:lnTo>
                  <a:pt x="8038681" y="470408"/>
                </a:lnTo>
                <a:lnTo>
                  <a:pt x="8013662" y="459486"/>
                </a:lnTo>
                <a:lnTo>
                  <a:pt x="8009090" y="453644"/>
                </a:lnTo>
                <a:lnTo>
                  <a:pt x="8009090" y="442341"/>
                </a:lnTo>
                <a:lnTo>
                  <a:pt x="8010868" y="439420"/>
                </a:lnTo>
                <a:lnTo>
                  <a:pt x="8018234" y="434594"/>
                </a:lnTo>
                <a:lnTo>
                  <a:pt x="8022679" y="433451"/>
                </a:lnTo>
                <a:lnTo>
                  <a:pt x="8028013" y="433451"/>
                </a:lnTo>
                <a:lnTo>
                  <a:pt x="8034668" y="434073"/>
                </a:lnTo>
                <a:lnTo>
                  <a:pt x="8041322" y="435952"/>
                </a:lnTo>
                <a:lnTo>
                  <a:pt x="8047952" y="439077"/>
                </a:lnTo>
                <a:lnTo>
                  <a:pt x="8054556" y="443484"/>
                </a:lnTo>
                <a:lnTo>
                  <a:pt x="8057782" y="433451"/>
                </a:lnTo>
                <a:lnTo>
                  <a:pt x="8026362" y="415544"/>
                </a:lnTo>
                <a:lnTo>
                  <a:pt x="8017662" y="416077"/>
                </a:lnTo>
                <a:lnTo>
                  <a:pt x="7986306" y="439864"/>
                </a:lnTo>
                <a:lnTo>
                  <a:pt x="7985595" y="446786"/>
                </a:lnTo>
                <a:lnTo>
                  <a:pt x="7985595" y="450596"/>
                </a:lnTo>
                <a:lnTo>
                  <a:pt x="7986357" y="454152"/>
                </a:lnTo>
                <a:lnTo>
                  <a:pt x="7988897" y="460756"/>
                </a:lnTo>
                <a:lnTo>
                  <a:pt x="7990802" y="463931"/>
                </a:lnTo>
                <a:lnTo>
                  <a:pt x="7993469" y="466852"/>
                </a:lnTo>
                <a:lnTo>
                  <a:pt x="7996009" y="469773"/>
                </a:lnTo>
                <a:lnTo>
                  <a:pt x="7999184" y="472440"/>
                </a:lnTo>
                <a:lnTo>
                  <a:pt x="8006296" y="477012"/>
                </a:lnTo>
                <a:lnTo>
                  <a:pt x="8013154" y="480441"/>
                </a:lnTo>
                <a:lnTo>
                  <a:pt x="8023441" y="484886"/>
                </a:lnTo>
                <a:lnTo>
                  <a:pt x="8032102" y="489318"/>
                </a:lnTo>
                <a:lnTo>
                  <a:pt x="8038300" y="494195"/>
                </a:lnTo>
                <a:lnTo>
                  <a:pt x="8042008" y="499503"/>
                </a:lnTo>
                <a:lnTo>
                  <a:pt x="8043253" y="505206"/>
                </a:lnTo>
                <a:lnTo>
                  <a:pt x="8041957" y="512457"/>
                </a:lnTo>
                <a:lnTo>
                  <a:pt x="8038109" y="517613"/>
                </a:lnTo>
                <a:lnTo>
                  <a:pt x="8031670" y="520700"/>
                </a:lnTo>
                <a:lnTo>
                  <a:pt x="8022679" y="521716"/>
                </a:lnTo>
                <a:lnTo>
                  <a:pt x="8016519" y="520992"/>
                </a:lnTo>
                <a:lnTo>
                  <a:pt x="8009496" y="518795"/>
                </a:lnTo>
                <a:lnTo>
                  <a:pt x="8001559" y="515188"/>
                </a:lnTo>
                <a:lnTo>
                  <a:pt x="7992707" y="510159"/>
                </a:lnTo>
                <a:lnTo>
                  <a:pt x="7984833" y="530225"/>
                </a:lnTo>
                <a:lnTo>
                  <a:pt x="7993710" y="534327"/>
                </a:lnTo>
                <a:lnTo>
                  <a:pt x="8002867" y="537260"/>
                </a:lnTo>
                <a:lnTo>
                  <a:pt x="8012290" y="539038"/>
                </a:lnTo>
                <a:lnTo>
                  <a:pt x="8022044" y="539623"/>
                </a:lnTo>
                <a:lnTo>
                  <a:pt x="8032013" y="539051"/>
                </a:lnTo>
                <a:lnTo>
                  <a:pt x="8062468" y="521716"/>
                </a:lnTo>
                <a:lnTo>
                  <a:pt x="8063789" y="519620"/>
                </a:lnTo>
                <a:lnTo>
                  <a:pt x="8065998" y="512914"/>
                </a:lnTo>
                <a:lnTo>
                  <a:pt x="8066748" y="505333"/>
                </a:lnTo>
                <a:lnTo>
                  <a:pt x="8066748" y="497078"/>
                </a:lnTo>
                <a:close/>
              </a:path>
              <a:path w="9717405" h="584200">
                <a:moveTo>
                  <a:pt x="8125168" y="417830"/>
                </a:moveTo>
                <a:lnTo>
                  <a:pt x="8085671" y="417830"/>
                </a:lnTo>
                <a:lnTo>
                  <a:pt x="8085671" y="435610"/>
                </a:lnTo>
                <a:lnTo>
                  <a:pt x="8102816" y="435610"/>
                </a:lnTo>
                <a:lnTo>
                  <a:pt x="8102816" y="537337"/>
                </a:lnTo>
                <a:lnTo>
                  <a:pt x="8125168" y="537337"/>
                </a:lnTo>
                <a:lnTo>
                  <a:pt x="8125168" y="417830"/>
                </a:lnTo>
                <a:close/>
              </a:path>
              <a:path w="9717405" h="584200">
                <a:moveTo>
                  <a:pt x="8128851" y="382016"/>
                </a:moveTo>
                <a:lnTo>
                  <a:pt x="8127581" y="378968"/>
                </a:lnTo>
                <a:lnTo>
                  <a:pt x="8124914" y="376428"/>
                </a:lnTo>
                <a:lnTo>
                  <a:pt x="8122120" y="373888"/>
                </a:lnTo>
                <a:lnTo>
                  <a:pt x="8118945" y="372618"/>
                </a:lnTo>
                <a:lnTo>
                  <a:pt x="8111198" y="372618"/>
                </a:lnTo>
                <a:lnTo>
                  <a:pt x="8108023" y="373888"/>
                </a:lnTo>
                <a:lnTo>
                  <a:pt x="8102689" y="378968"/>
                </a:lnTo>
                <a:lnTo>
                  <a:pt x="8101292" y="382016"/>
                </a:lnTo>
                <a:lnTo>
                  <a:pt x="8101292" y="389255"/>
                </a:lnTo>
                <a:lnTo>
                  <a:pt x="8102689" y="392430"/>
                </a:lnTo>
                <a:lnTo>
                  <a:pt x="8105356" y="394970"/>
                </a:lnTo>
                <a:lnTo>
                  <a:pt x="8108150" y="397510"/>
                </a:lnTo>
                <a:lnTo>
                  <a:pt x="8111325" y="398780"/>
                </a:lnTo>
                <a:lnTo>
                  <a:pt x="8118945" y="398780"/>
                </a:lnTo>
                <a:lnTo>
                  <a:pt x="8122120" y="397510"/>
                </a:lnTo>
                <a:lnTo>
                  <a:pt x="8124914" y="394970"/>
                </a:lnTo>
                <a:lnTo>
                  <a:pt x="8127581" y="392430"/>
                </a:lnTo>
                <a:lnTo>
                  <a:pt x="8128851" y="389255"/>
                </a:lnTo>
                <a:lnTo>
                  <a:pt x="8128851" y="382016"/>
                </a:lnTo>
                <a:close/>
              </a:path>
              <a:path w="9717405" h="584200">
                <a:moveTo>
                  <a:pt x="8235912" y="497078"/>
                </a:moveTo>
                <a:lnTo>
                  <a:pt x="8207845" y="470408"/>
                </a:lnTo>
                <a:lnTo>
                  <a:pt x="8182826" y="459486"/>
                </a:lnTo>
                <a:lnTo>
                  <a:pt x="8178254" y="453644"/>
                </a:lnTo>
                <a:lnTo>
                  <a:pt x="8178254" y="442341"/>
                </a:lnTo>
                <a:lnTo>
                  <a:pt x="8180032" y="439420"/>
                </a:lnTo>
                <a:lnTo>
                  <a:pt x="8187398" y="434594"/>
                </a:lnTo>
                <a:lnTo>
                  <a:pt x="8191843" y="433451"/>
                </a:lnTo>
                <a:lnTo>
                  <a:pt x="8197177" y="433451"/>
                </a:lnTo>
                <a:lnTo>
                  <a:pt x="8203832" y="434073"/>
                </a:lnTo>
                <a:lnTo>
                  <a:pt x="8210486" y="435952"/>
                </a:lnTo>
                <a:lnTo>
                  <a:pt x="8217116" y="439077"/>
                </a:lnTo>
                <a:lnTo>
                  <a:pt x="8223720" y="443484"/>
                </a:lnTo>
                <a:lnTo>
                  <a:pt x="8226946" y="433451"/>
                </a:lnTo>
                <a:lnTo>
                  <a:pt x="8195526" y="415544"/>
                </a:lnTo>
                <a:lnTo>
                  <a:pt x="8186826" y="416077"/>
                </a:lnTo>
                <a:lnTo>
                  <a:pt x="8155470" y="439864"/>
                </a:lnTo>
                <a:lnTo>
                  <a:pt x="8154759" y="446786"/>
                </a:lnTo>
                <a:lnTo>
                  <a:pt x="8154759" y="450596"/>
                </a:lnTo>
                <a:lnTo>
                  <a:pt x="8155521" y="454152"/>
                </a:lnTo>
                <a:lnTo>
                  <a:pt x="8158061" y="460756"/>
                </a:lnTo>
                <a:lnTo>
                  <a:pt x="8159966" y="463931"/>
                </a:lnTo>
                <a:lnTo>
                  <a:pt x="8162633" y="466852"/>
                </a:lnTo>
                <a:lnTo>
                  <a:pt x="8165173" y="469773"/>
                </a:lnTo>
                <a:lnTo>
                  <a:pt x="8168348" y="472440"/>
                </a:lnTo>
                <a:lnTo>
                  <a:pt x="8175460" y="477012"/>
                </a:lnTo>
                <a:lnTo>
                  <a:pt x="8182318" y="480441"/>
                </a:lnTo>
                <a:lnTo>
                  <a:pt x="8192605" y="484886"/>
                </a:lnTo>
                <a:lnTo>
                  <a:pt x="8201266" y="489318"/>
                </a:lnTo>
                <a:lnTo>
                  <a:pt x="8207464" y="494195"/>
                </a:lnTo>
                <a:lnTo>
                  <a:pt x="8211172" y="499503"/>
                </a:lnTo>
                <a:lnTo>
                  <a:pt x="8212417" y="505206"/>
                </a:lnTo>
                <a:lnTo>
                  <a:pt x="8211121" y="512457"/>
                </a:lnTo>
                <a:lnTo>
                  <a:pt x="8207273" y="517613"/>
                </a:lnTo>
                <a:lnTo>
                  <a:pt x="8200834" y="520700"/>
                </a:lnTo>
                <a:lnTo>
                  <a:pt x="8191843" y="521716"/>
                </a:lnTo>
                <a:lnTo>
                  <a:pt x="8185683" y="520992"/>
                </a:lnTo>
                <a:lnTo>
                  <a:pt x="8178660" y="518795"/>
                </a:lnTo>
                <a:lnTo>
                  <a:pt x="8170723" y="515188"/>
                </a:lnTo>
                <a:lnTo>
                  <a:pt x="8161871" y="510159"/>
                </a:lnTo>
                <a:lnTo>
                  <a:pt x="8153997" y="530225"/>
                </a:lnTo>
                <a:lnTo>
                  <a:pt x="8162874" y="534327"/>
                </a:lnTo>
                <a:lnTo>
                  <a:pt x="8172031" y="537260"/>
                </a:lnTo>
                <a:lnTo>
                  <a:pt x="8181454" y="539038"/>
                </a:lnTo>
                <a:lnTo>
                  <a:pt x="8191208" y="539623"/>
                </a:lnTo>
                <a:lnTo>
                  <a:pt x="8201177" y="539051"/>
                </a:lnTo>
                <a:lnTo>
                  <a:pt x="8231632" y="521716"/>
                </a:lnTo>
                <a:lnTo>
                  <a:pt x="8232953" y="519620"/>
                </a:lnTo>
                <a:lnTo>
                  <a:pt x="8235162" y="512914"/>
                </a:lnTo>
                <a:lnTo>
                  <a:pt x="8235912" y="505333"/>
                </a:lnTo>
                <a:lnTo>
                  <a:pt x="8235912" y="497078"/>
                </a:lnTo>
                <a:close/>
              </a:path>
              <a:path w="9717405" h="584200">
                <a:moveTo>
                  <a:pt x="8333448" y="536194"/>
                </a:moveTo>
                <a:lnTo>
                  <a:pt x="8330882" y="521716"/>
                </a:lnTo>
                <a:lnTo>
                  <a:pt x="8330146" y="517525"/>
                </a:lnTo>
                <a:lnTo>
                  <a:pt x="8324050" y="520319"/>
                </a:lnTo>
                <a:lnTo>
                  <a:pt x="8318208" y="521716"/>
                </a:lnTo>
                <a:lnTo>
                  <a:pt x="8304619" y="521716"/>
                </a:lnTo>
                <a:lnTo>
                  <a:pt x="8298904" y="519557"/>
                </a:lnTo>
                <a:lnTo>
                  <a:pt x="8295348" y="515366"/>
                </a:lnTo>
                <a:lnTo>
                  <a:pt x="8291792" y="511048"/>
                </a:lnTo>
                <a:lnTo>
                  <a:pt x="8290014" y="503936"/>
                </a:lnTo>
                <a:lnTo>
                  <a:pt x="8290014" y="434594"/>
                </a:lnTo>
                <a:lnTo>
                  <a:pt x="8324431" y="434594"/>
                </a:lnTo>
                <a:lnTo>
                  <a:pt x="8324431" y="417830"/>
                </a:lnTo>
                <a:lnTo>
                  <a:pt x="8290014" y="417830"/>
                </a:lnTo>
                <a:lnTo>
                  <a:pt x="8290014" y="384683"/>
                </a:lnTo>
                <a:lnTo>
                  <a:pt x="8267662" y="392811"/>
                </a:lnTo>
                <a:lnTo>
                  <a:pt x="8267662" y="417830"/>
                </a:lnTo>
                <a:lnTo>
                  <a:pt x="8253184" y="417830"/>
                </a:lnTo>
                <a:lnTo>
                  <a:pt x="8253184" y="434594"/>
                </a:lnTo>
                <a:lnTo>
                  <a:pt x="8267662" y="434594"/>
                </a:lnTo>
                <a:lnTo>
                  <a:pt x="8267662" y="502412"/>
                </a:lnTo>
                <a:lnTo>
                  <a:pt x="8268297" y="510082"/>
                </a:lnTo>
                <a:lnTo>
                  <a:pt x="8295945" y="538962"/>
                </a:lnTo>
                <a:lnTo>
                  <a:pt x="8303095" y="539623"/>
                </a:lnTo>
                <a:lnTo>
                  <a:pt x="8311185" y="539419"/>
                </a:lnTo>
                <a:lnTo>
                  <a:pt x="8318932" y="538772"/>
                </a:lnTo>
                <a:lnTo>
                  <a:pt x="8326336" y="537705"/>
                </a:lnTo>
                <a:lnTo>
                  <a:pt x="8333448" y="536194"/>
                </a:lnTo>
                <a:close/>
              </a:path>
              <a:path w="9717405" h="584200">
                <a:moveTo>
                  <a:pt x="8464766" y="466725"/>
                </a:moveTo>
                <a:lnTo>
                  <a:pt x="8464537" y="464185"/>
                </a:lnTo>
                <a:lnTo>
                  <a:pt x="8463839" y="455853"/>
                </a:lnTo>
                <a:lnTo>
                  <a:pt x="8461057" y="446074"/>
                </a:lnTo>
                <a:lnTo>
                  <a:pt x="8456460" y="437426"/>
                </a:lnTo>
                <a:lnTo>
                  <a:pt x="8453069" y="433451"/>
                </a:lnTo>
                <a:lnTo>
                  <a:pt x="8450034" y="429895"/>
                </a:lnTo>
                <a:lnTo>
                  <a:pt x="8442541" y="424294"/>
                </a:lnTo>
                <a:lnTo>
                  <a:pt x="8442541" y="464185"/>
                </a:lnTo>
                <a:lnTo>
                  <a:pt x="8373072" y="464185"/>
                </a:lnTo>
                <a:lnTo>
                  <a:pt x="8401812" y="434022"/>
                </a:lnTo>
                <a:lnTo>
                  <a:pt x="8409013" y="433451"/>
                </a:lnTo>
                <a:lnTo>
                  <a:pt x="8416506" y="434035"/>
                </a:lnTo>
                <a:lnTo>
                  <a:pt x="8442541" y="464185"/>
                </a:lnTo>
                <a:lnTo>
                  <a:pt x="8442541" y="424294"/>
                </a:lnTo>
                <a:lnTo>
                  <a:pt x="8441677" y="423646"/>
                </a:lnTo>
                <a:lnTo>
                  <a:pt x="8431847" y="419150"/>
                </a:lnTo>
                <a:lnTo>
                  <a:pt x="8420582" y="416458"/>
                </a:lnTo>
                <a:lnTo>
                  <a:pt x="8407870" y="415544"/>
                </a:lnTo>
                <a:lnTo>
                  <a:pt x="8396719" y="416547"/>
                </a:lnTo>
                <a:lnTo>
                  <a:pt x="8359724" y="441223"/>
                </a:lnTo>
                <a:lnTo>
                  <a:pt x="8349069" y="478917"/>
                </a:lnTo>
                <a:lnTo>
                  <a:pt x="8350212" y="492467"/>
                </a:lnTo>
                <a:lnTo>
                  <a:pt x="8376196" y="530948"/>
                </a:lnTo>
                <a:lnTo>
                  <a:pt x="8407616" y="539623"/>
                </a:lnTo>
                <a:lnTo>
                  <a:pt x="8415680" y="539318"/>
                </a:lnTo>
                <a:lnTo>
                  <a:pt x="8453209" y="526415"/>
                </a:lnTo>
                <a:lnTo>
                  <a:pt x="8450364" y="521716"/>
                </a:lnTo>
                <a:lnTo>
                  <a:pt x="8443938" y="511048"/>
                </a:lnTo>
                <a:lnTo>
                  <a:pt x="8437143" y="515721"/>
                </a:lnTo>
                <a:lnTo>
                  <a:pt x="8429561" y="519049"/>
                </a:lnTo>
                <a:lnTo>
                  <a:pt x="8421192" y="521055"/>
                </a:lnTo>
                <a:lnTo>
                  <a:pt x="8412061" y="521716"/>
                </a:lnTo>
                <a:lnTo>
                  <a:pt x="8404060" y="521106"/>
                </a:lnTo>
                <a:lnTo>
                  <a:pt x="8373300" y="489546"/>
                </a:lnTo>
                <a:lnTo>
                  <a:pt x="8372564" y="479679"/>
                </a:lnTo>
                <a:lnTo>
                  <a:pt x="8462988" y="479679"/>
                </a:lnTo>
                <a:lnTo>
                  <a:pt x="8464131" y="475742"/>
                </a:lnTo>
                <a:lnTo>
                  <a:pt x="8464766" y="471424"/>
                </a:lnTo>
                <a:lnTo>
                  <a:pt x="8464766" y="466725"/>
                </a:lnTo>
                <a:close/>
              </a:path>
              <a:path w="9717405" h="584200">
                <a:moveTo>
                  <a:pt x="8590242" y="368808"/>
                </a:moveTo>
                <a:lnTo>
                  <a:pt x="8567890" y="368808"/>
                </a:lnTo>
                <a:lnTo>
                  <a:pt x="8567890" y="424307"/>
                </a:lnTo>
                <a:lnTo>
                  <a:pt x="8567890" y="445516"/>
                </a:lnTo>
                <a:lnTo>
                  <a:pt x="8567890" y="511810"/>
                </a:lnTo>
                <a:lnTo>
                  <a:pt x="8566620" y="514096"/>
                </a:lnTo>
                <a:lnTo>
                  <a:pt x="8563572" y="516382"/>
                </a:lnTo>
                <a:lnTo>
                  <a:pt x="8558619" y="518541"/>
                </a:lnTo>
                <a:lnTo>
                  <a:pt x="8553793" y="520700"/>
                </a:lnTo>
                <a:lnTo>
                  <a:pt x="8549475" y="521716"/>
                </a:lnTo>
                <a:lnTo>
                  <a:pt x="8546046" y="521716"/>
                </a:lnTo>
                <a:lnTo>
                  <a:pt x="8527961" y="519023"/>
                </a:lnTo>
                <a:lnTo>
                  <a:pt x="8515071" y="510946"/>
                </a:lnTo>
                <a:lnTo>
                  <a:pt x="8507336" y="497446"/>
                </a:lnTo>
                <a:lnTo>
                  <a:pt x="8504771" y="478536"/>
                </a:lnTo>
                <a:lnTo>
                  <a:pt x="8505457" y="469163"/>
                </a:lnTo>
                <a:lnTo>
                  <a:pt x="8528583" y="436613"/>
                </a:lnTo>
                <a:lnTo>
                  <a:pt x="8544776" y="433451"/>
                </a:lnTo>
                <a:lnTo>
                  <a:pt x="8551723" y="434200"/>
                </a:lnTo>
                <a:lnTo>
                  <a:pt x="8557895" y="436435"/>
                </a:lnTo>
                <a:lnTo>
                  <a:pt x="8563292" y="440207"/>
                </a:lnTo>
                <a:lnTo>
                  <a:pt x="8567890" y="445516"/>
                </a:lnTo>
                <a:lnTo>
                  <a:pt x="8567890" y="424307"/>
                </a:lnTo>
                <a:lnTo>
                  <a:pt x="8562264" y="420484"/>
                </a:lnTo>
                <a:lnTo>
                  <a:pt x="8555482" y="417741"/>
                </a:lnTo>
                <a:lnTo>
                  <a:pt x="8547544" y="416102"/>
                </a:lnTo>
                <a:lnTo>
                  <a:pt x="8538426" y="415544"/>
                </a:lnTo>
                <a:lnTo>
                  <a:pt x="8527123" y="416737"/>
                </a:lnTo>
                <a:lnTo>
                  <a:pt x="8490801" y="444601"/>
                </a:lnTo>
                <a:lnTo>
                  <a:pt x="8481276" y="480568"/>
                </a:lnTo>
                <a:lnTo>
                  <a:pt x="8482190" y="493268"/>
                </a:lnTo>
                <a:lnTo>
                  <a:pt x="8503831" y="530453"/>
                </a:lnTo>
                <a:lnTo>
                  <a:pt x="8534108" y="539496"/>
                </a:lnTo>
                <a:lnTo>
                  <a:pt x="8544560" y="538810"/>
                </a:lnTo>
                <a:lnTo>
                  <a:pt x="8553666" y="536740"/>
                </a:lnTo>
                <a:lnTo>
                  <a:pt x="8561426" y="533285"/>
                </a:lnTo>
                <a:lnTo>
                  <a:pt x="8567890" y="528447"/>
                </a:lnTo>
                <a:lnTo>
                  <a:pt x="8567890" y="537210"/>
                </a:lnTo>
                <a:lnTo>
                  <a:pt x="8590242" y="537210"/>
                </a:lnTo>
                <a:lnTo>
                  <a:pt x="8590242" y="528447"/>
                </a:lnTo>
                <a:lnTo>
                  <a:pt x="8590242" y="521716"/>
                </a:lnTo>
                <a:lnTo>
                  <a:pt x="8590242" y="433451"/>
                </a:lnTo>
                <a:lnTo>
                  <a:pt x="8590242" y="424307"/>
                </a:lnTo>
                <a:lnTo>
                  <a:pt x="8590242" y="368808"/>
                </a:lnTo>
                <a:close/>
              </a:path>
              <a:path w="9717405" h="584200">
                <a:moveTo>
                  <a:pt x="8822271" y="496062"/>
                </a:moveTo>
                <a:lnTo>
                  <a:pt x="8805456" y="457860"/>
                </a:lnTo>
                <a:lnTo>
                  <a:pt x="8776424" y="442849"/>
                </a:lnTo>
                <a:lnTo>
                  <a:pt x="8767407" y="438658"/>
                </a:lnTo>
                <a:lnTo>
                  <a:pt x="8749119" y="417322"/>
                </a:lnTo>
                <a:lnTo>
                  <a:pt x="8749119" y="406273"/>
                </a:lnTo>
                <a:lnTo>
                  <a:pt x="8751405" y="400812"/>
                </a:lnTo>
                <a:lnTo>
                  <a:pt x="8760549" y="392176"/>
                </a:lnTo>
                <a:lnTo>
                  <a:pt x="8766899" y="390017"/>
                </a:lnTo>
                <a:lnTo>
                  <a:pt x="8780361" y="390017"/>
                </a:lnTo>
                <a:lnTo>
                  <a:pt x="8786203" y="391033"/>
                </a:lnTo>
                <a:lnTo>
                  <a:pt x="8792680" y="393065"/>
                </a:lnTo>
                <a:lnTo>
                  <a:pt x="8799030" y="394970"/>
                </a:lnTo>
                <a:lnTo>
                  <a:pt x="8803856" y="397129"/>
                </a:lnTo>
                <a:lnTo>
                  <a:pt x="8806904" y="399288"/>
                </a:lnTo>
                <a:lnTo>
                  <a:pt x="8810231" y="390017"/>
                </a:lnTo>
                <a:lnTo>
                  <a:pt x="8774265" y="370967"/>
                </a:lnTo>
                <a:lnTo>
                  <a:pt x="8764067" y="371729"/>
                </a:lnTo>
                <a:lnTo>
                  <a:pt x="8729154" y="396684"/>
                </a:lnTo>
                <a:lnTo>
                  <a:pt x="8725751" y="413385"/>
                </a:lnTo>
                <a:lnTo>
                  <a:pt x="8726170" y="420700"/>
                </a:lnTo>
                <a:lnTo>
                  <a:pt x="8749119" y="453644"/>
                </a:lnTo>
                <a:lnTo>
                  <a:pt x="8771090" y="463931"/>
                </a:lnTo>
                <a:lnTo>
                  <a:pt x="8779535" y="468033"/>
                </a:lnTo>
                <a:lnTo>
                  <a:pt x="8799030" y="489204"/>
                </a:lnTo>
                <a:lnTo>
                  <a:pt x="8799030" y="502031"/>
                </a:lnTo>
                <a:lnTo>
                  <a:pt x="8796236" y="508127"/>
                </a:lnTo>
                <a:lnTo>
                  <a:pt x="8790648" y="512953"/>
                </a:lnTo>
                <a:lnTo>
                  <a:pt x="8785060" y="517652"/>
                </a:lnTo>
                <a:lnTo>
                  <a:pt x="8777821" y="520065"/>
                </a:lnTo>
                <a:lnTo>
                  <a:pt x="8763470" y="520065"/>
                </a:lnTo>
                <a:lnTo>
                  <a:pt x="8734768" y="509270"/>
                </a:lnTo>
                <a:lnTo>
                  <a:pt x="8726259" y="529844"/>
                </a:lnTo>
                <a:lnTo>
                  <a:pt x="8734704" y="534352"/>
                </a:lnTo>
                <a:lnTo>
                  <a:pt x="8744039" y="537565"/>
                </a:lnTo>
                <a:lnTo>
                  <a:pt x="8754224" y="539496"/>
                </a:lnTo>
                <a:lnTo>
                  <a:pt x="8765248" y="540131"/>
                </a:lnTo>
                <a:lnTo>
                  <a:pt x="8777554" y="539330"/>
                </a:lnTo>
                <a:lnTo>
                  <a:pt x="8813533" y="520547"/>
                </a:lnTo>
                <a:lnTo>
                  <a:pt x="8813838" y="520065"/>
                </a:lnTo>
                <a:lnTo>
                  <a:pt x="8818372" y="513067"/>
                </a:lnTo>
                <a:lnTo>
                  <a:pt x="8821293" y="504901"/>
                </a:lnTo>
                <a:lnTo>
                  <a:pt x="8822271" y="496062"/>
                </a:lnTo>
                <a:close/>
              </a:path>
              <a:path w="9717405" h="584200">
                <a:moveTo>
                  <a:pt x="8878024" y="417830"/>
                </a:moveTo>
                <a:lnTo>
                  <a:pt x="8838527" y="417830"/>
                </a:lnTo>
                <a:lnTo>
                  <a:pt x="8838527" y="435610"/>
                </a:lnTo>
                <a:lnTo>
                  <a:pt x="8855672" y="435610"/>
                </a:lnTo>
                <a:lnTo>
                  <a:pt x="8855672" y="537337"/>
                </a:lnTo>
                <a:lnTo>
                  <a:pt x="8878024" y="537337"/>
                </a:lnTo>
                <a:lnTo>
                  <a:pt x="8878024" y="417830"/>
                </a:lnTo>
                <a:close/>
              </a:path>
              <a:path w="9717405" h="584200">
                <a:moveTo>
                  <a:pt x="8881707" y="382016"/>
                </a:moveTo>
                <a:lnTo>
                  <a:pt x="8880437" y="378968"/>
                </a:lnTo>
                <a:lnTo>
                  <a:pt x="8877770" y="376428"/>
                </a:lnTo>
                <a:lnTo>
                  <a:pt x="8874976" y="373888"/>
                </a:lnTo>
                <a:lnTo>
                  <a:pt x="8871801" y="372618"/>
                </a:lnTo>
                <a:lnTo>
                  <a:pt x="8864054" y="372618"/>
                </a:lnTo>
                <a:lnTo>
                  <a:pt x="8860879" y="373888"/>
                </a:lnTo>
                <a:lnTo>
                  <a:pt x="8855545" y="378968"/>
                </a:lnTo>
                <a:lnTo>
                  <a:pt x="8854148" y="382016"/>
                </a:lnTo>
                <a:lnTo>
                  <a:pt x="8854148" y="389255"/>
                </a:lnTo>
                <a:lnTo>
                  <a:pt x="8855545" y="392430"/>
                </a:lnTo>
                <a:lnTo>
                  <a:pt x="8858212" y="394970"/>
                </a:lnTo>
                <a:lnTo>
                  <a:pt x="8861006" y="397510"/>
                </a:lnTo>
                <a:lnTo>
                  <a:pt x="8864181" y="398780"/>
                </a:lnTo>
                <a:lnTo>
                  <a:pt x="8871801" y="398780"/>
                </a:lnTo>
                <a:lnTo>
                  <a:pt x="8874976" y="397510"/>
                </a:lnTo>
                <a:lnTo>
                  <a:pt x="8877770" y="394970"/>
                </a:lnTo>
                <a:lnTo>
                  <a:pt x="8880437" y="392430"/>
                </a:lnTo>
                <a:lnTo>
                  <a:pt x="8881707" y="389255"/>
                </a:lnTo>
                <a:lnTo>
                  <a:pt x="8881707" y="382016"/>
                </a:lnTo>
                <a:close/>
              </a:path>
              <a:path w="9717405" h="584200">
                <a:moveTo>
                  <a:pt x="9011501" y="463296"/>
                </a:moveTo>
                <a:lnTo>
                  <a:pt x="9008923" y="442391"/>
                </a:lnTo>
                <a:lnTo>
                  <a:pt x="9004287" y="433451"/>
                </a:lnTo>
                <a:lnTo>
                  <a:pt x="9004160" y="433197"/>
                </a:lnTo>
                <a:lnTo>
                  <a:pt x="9001188" y="427469"/>
                </a:lnTo>
                <a:lnTo>
                  <a:pt x="8988298" y="418528"/>
                </a:lnTo>
                <a:lnTo>
                  <a:pt x="8970226" y="415544"/>
                </a:lnTo>
                <a:lnTo>
                  <a:pt x="8958618" y="416648"/>
                </a:lnTo>
                <a:lnTo>
                  <a:pt x="8948776" y="419950"/>
                </a:lnTo>
                <a:lnTo>
                  <a:pt x="8940660" y="425462"/>
                </a:lnTo>
                <a:lnTo>
                  <a:pt x="8934285" y="433197"/>
                </a:lnTo>
                <a:lnTo>
                  <a:pt x="8927300" y="417830"/>
                </a:lnTo>
                <a:lnTo>
                  <a:pt x="8912060" y="417830"/>
                </a:lnTo>
                <a:lnTo>
                  <a:pt x="8912060" y="537337"/>
                </a:lnTo>
                <a:lnTo>
                  <a:pt x="8934285" y="537337"/>
                </a:lnTo>
                <a:lnTo>
                  <a:pt x="8934285" y="448437"/>
                </a:lnTo>
                <a:lnTo>
                  <a:pt x="8937206" y="444246"/>
                </a:lnTo>
                <a:lnTo>
                  <a:pt x="8941524" y="440690"/>
                </a:lnTo>
                <a:lnTo>
                  <a:pt x="8947112" y="437769"/>
                </a:lnTo>
                <a:lnTo>
                  <a:pt x="8952573" y="434848"/>
                </a:lnTo>
                <a:lnTo>
                  <a:pt x="8957907" y="433451"/>
                </a:lnTo>
                <a:lnTo>
                  <a:pt x="8972385" y="433451"/>
                </a:lnTo>
                <a:lnTo>
                  <a:pt x="8989276" y="467741"/>
                </a:lnTo>
                <a:lnTo>
                  <a:pt x="8989276" y="537337"/>
                </a:lnTo>
                <a:lnTo>
                  <a:pt x="9011501" y="537337"/>
                </a:lnTo>
                <a:lnTo>
                  <a:pt x="9011501" y="463296"/>
                </a:lnTo>
                <a:close/>
              </a:path>
              <a:path w="9717405" h="584200">
                <a:moveTo>
                  <a:pt x="9115260" y="536194"/>
                </a:moveTo>
                <a:lnTo>
                  <a:pt x="9112694" y="521716"/>
                </a:lnTo>
                <a:lnTo>
                  <a:pt x="9111958" y="517525"/>
                </a:lnTo>
                <a:lnTo>
                  <a:pt x="9105862" y="520319"/>
                </a:lnTo>
                <a:lnTo>
                  <a:pt x="9100020" y="521716"/>
                </a:lnTo>
                <a:lnTo>
                  <a:pt x="9086431" y="521716"/>
                </a:lnTo>
                <a:lnTo>
                  <a:pt x="9080716" y="519557"/>
                </a:lnTo>
                <a:lnTo>
                  <a:pt x="9077160" y="515366"/>
                </a:lnTo>
                <a:lnTo>
                  <a:pt x="9073604" y="511048"/>
                </a:lnTo>
                <a:lnTo>
                  <a:pt x="9071826" y="503936"/>
                </a:lnTo>
                <a:lnTo>
                  <a:pt x="9071826" y="434594"/>
                </a:lnTo>
                <a:lnTo>
                  <a:pt x="9106243" y="434594"/>
                </a:lnTo>
                <a:lnTo>
                  <a:pt x="9106243" y="417830"/>
                </a:lnTo>
                <a:lnTo>
                  <a:pt x="9071826" y="417830"/>
                </a:lnTo>
                <a:lnTo>
                  <a:pt x="9071826" y="384683"/>
                </a:lnTo>
                <a:lnTo>
                  <a:pt x="9049474" y="392811"/>
                </a:lnTo>
                <a:lnTo>
                  <a:pt x="9049474" y="417830"/>
                </a:lnTo>
                <a:lnTo>
                  <a:pt x="9034996" y="417830"/>
                </a:lnTo>
                <a:lnTo>
                  <a:pt x="9034996" y="434594"/>
                </a:lnTo>
                <a:lnTo>
                  <a:pt x="9049474" y="434594"/>
                </a:lnTo>
                <a:lnTo>
                  <a:pt x="9049474" y="502412"/>
                </a:lnTo>
                <a:lnTo>
                  <a:pt x="9050109" y="510082"/>
                </a:lnTo>
                <a:lnTo>
                  <a:pt x="9077757" y="538962"/>
                </a:lnTo>
                <a:lnTo>
                  <a:pt x="9084907" y="539623"/>
                </a:lnTo>
                <a:lnTo>
                  <a:pt x="9092997" y="539419"/>
                </a:lnTo>
                <a:lnTo>
                  <a:pt x="9100744" y="538772"/>
                </a:lnTo>
                <a:lnTo>
                  <a:pt x="9108148" y="537705"/>
                </a:lnTo>
                <a:lnTo>
                  <a:pt x="9115260" y="536194"/>
                </a:lnTo>
                <a:close/>
              </a:path>
              <a:path w="9717405" h="584200">
                <a:moveTo>
                  <a:pt x="9243530" y="466725"/>
                </a:moveTo>
                <a:lnTo>
                  <a:pt x="9243301" y="464185"/>
                </a:lnTo>
                <a:lnTo>
                  <a:pt x="9242603" y="455853"/>
                </a:lnTo>
                <a:lnTo>
                  <a:pt x="9239821" y="446074"/>
                </a:lnTo>
                <a:lnTo>
                  <a:pt x="9235224" y="437426"/>
                </a:lnTo>
                <a:lnTo>
                  <a:pt x="9231833" y="433451"/>
                </a:lnTo>
                <a:lnTo>
                  <a:pt x="9228798" y="429895"/>
                </a:lnTo>
                <a:lnTo>
                  <a:pt x="9221305" y="424294"/>
                </a:lnTo>
                <a:lnTo>
                  <a:pt x="9221305" y="464185"/>
                </a:lnTo>
                <a:lnTo>
                  <a:pt x="9151836" y="464185"/>
                </a:lnTo>
                <a:lnTo>
                  <a:pt x="9180576" y="434022"/>
                </a:lnTo>
                <a:lnTo>
                  <a:pt x="9187777" y="433451"/>
                </a:lnTo>
                <a:lnTo>
                  <a:pt x="9195270" y="434035"/>
                </a:lnTo>
                <a:lnTo>
                  <a:pt x="9221305" y="464185"/>
                </a:lnTo>
                <a:lnTo>
                  <a:pt x="9221305" y="424294"/>
                </a:lnTo>
                <a:lnTo>
                  <a:pt x="9220441" y="423646"/>
                </a:lnTo>
                <a:lnTo>
                  <a:pt x="9210611" y="419150"/>
                </a:lnTo>
                <a:lnTo>
                  <a:pt x="9199347" y="416458"/>
                </a:lnTo>
                <a:lnTo>
                  <a:pt x="9186634" y="415544"/>
                </a:lnTo>
                <a:lnTo>
                  <a:pt x="9175483" y="416547"/>
                </a:lnTo>
                <a:lnTo>
                  <a:pt x="9138488" y="441223"/>
                </a:lnTo>
                <a:lnTo>
                  <a:pt x="9127833" y="478917"/>
                </a:lnTo>
                <a:lnTo>
                  <a:pt x="9128976" y="492467"/>
                </a:lnTo>
                <a:lnTo>
                  <a:pt x="9154960" y="530948"/>
                </a:lnTo>
                <a:lnTo>
                  <a:pt x="9186380" y="539623"/>
                </a:lnTo>
                <a:lnTo>
                  <a:pt x="9194444" y="539318"/>
                </a:lnTo>
                <a:lnTo>
                  <a:pt x="9231973" y="526415"/>
                </a:lnTo>
                <a:lnTo>
                  <a:pt x="9229128" y="521716"/>
                </a:lnTo>
                <a:lnTo>
                  <a:pt x="9222702" y="511048"/>
                </a:lnTo>
                <a:lnTo>
                  <a:pt x="9215907" y="515721"/>
                </a:lnTo>
                <a:lnTo>
                  <a:pt x="9208325" y="519049"/>
                </a:lnTo>
                <a:lnTo>
                  <a:pt x="9199956" y="521055"/>
                </a:lnTo>
                <a:lnTo>
                  <a:pt x="9190825" y="521716"/>
                </a:lnTo>
                <a:lnTo>
                  <a:pt x="9182824" y="521106"/>
                </a:lnTo>
                <a:lnTo>
                  <a:pt x="9152064" y="489546"/>
                </a:lnTo>
                <a:lnTo>
                  <a:pt x="9151328" y="479679"/>
                </a:lnTo>
                <a:lnTo>
                  <a:pt x="9241752" y="479679"/>
                </a:lnTo>
                <a:lnTo>
                  <a:pt x="9242895" y="475742"/>
                </a:lnTo>
                <a:lnTo>
                  <a:pt x="9243530" y="471424"/>
                </a:lnTo>
                <a:lnTo>
                  <a:pt x="9243530" y="466725"/>
                </a:lnTo>
                <a:close/>
              </a:path>
              <a:path w="9717405" h="584200">
                <a:moveTo>
                  <a:pt x="9343098" y="417576"/>
                </a:moveTo>
                <a:lnTo>
                  <a:pt x="9335605" y="416179"/>
                </a:lnTo>
                <a:lnTo>
                  <a:pt x="9329763" y="415544"/>
                </a:lnTo>
                <a:lnTo>
                  <a:pt x="9325826" y="415544"/>
                </a:lnTo>
                <a:lnTo>
                  <a:pt x="9314561" y="416877"/>
                </a:lnTo>
                <a:lnTo>
                  <a:pt x="9304769" y="420878"/>
                </a:lnTo>
                <a:lnTo>
                  <a:pt x="9296463" y="427545"/>
                </a:lnTo>
                <a:lnTo>
                  <a:pt x="9289631" y="436880"/>
                </a:lnTo>
                <a:lnTo>
                  <a:pt x="9289631" y="417830"/>
                </a:lnTo>
                <a:lnTo>
                  <a:pt x="9267279" y="417830"/>
                </a:lnTo>
                <a:lnTo>
                  <a:pt x="9267279" y="537337"/>
                </a:lnTo>
                <a:lnTo>
                  <a:pt x="9289631" y="537337"/>
                </a:lnTo>
                <a:lnTo>
                  <a:pt x="9289631" y="468757"/>
                </a:lnTo>
                <a:lnTo>
                  <a:pt x="9290177" y="461759"/>
                </a:lnTo>
                <a:lnTo>
                  <a:pt x="9311221" y="433451"/>
                </a:lnTo>
                <a:lnTo>
                  <a:pt x="9324048" y="433451"/>
                </a:lnTo>
                <a:lnTo>
                  <a:pt x="9329001" y="434975"/>
                </a:lnTo>
                <a:lnTo>
                  <a:pt x="9333827" y="438277"/>
                </a:lnTo>
                <a:lnTo>
                  <a:pt x="9335986" y="433451"/>
                </a:lnTo>
                <a:lnTo>
                  <a:pt x="9343098" y="417576"/>
                </a:lnTo>
                <a:close/>
              </a:path>
              <a:path w="9717405" h="584200">
                <a:moveTo>
                  <a:pt x="9390088" y="417830"/>
                </a:moveTo>
                <a:lnTo>
                  <a:pt x="9350591" y="417830"/>
                </a:lnTo>
                <a:lnTo>
                  <a:pt x="9350591" y="435610"/>
                </a:lnTo>
                <a:lnTo>
                  <a:pt x="9367736" y="435610"/>
                </a:lnTo>
                <a:lnTo>
                  <a:pt x="9367736" y="537337"/>
                </a:lnTo>
                <a:lnTo>
                  <a:pt x="9390088" y="537337"/>
                </a:lnTo>
                <a:lnTo>
                  <a:pt x="9390088" y="417830"/>
                </a:lnTo>
                <a:close/>
              </a:path>
              <a:path w="9717405" h="584200">
                <a:moveTo>
                  <a:pt x="9393771" y="382016"/>
                </a:moveTo>
                <a:lnTo>
                  <a:pt x="9392501" y="378968"/>
                </a:lnTo>
                <a:lnTo>
                  <a:pt x="9389834" y="376428"/>
                </a:lnTo>
                <a:lnTo>
                  <a:pt x="9387040" y="373888"/>
                </a:lnTo>
                <a:lnTo>
                  <a:pt x="9383865" y="372618"/>
                </a:lnTo>
                <a:lnTo>
                  <a:pt x="9376118" y="372618"/>
                </a:lnTo>
                <a:lnTo>
                  <a:pt x="9372943" y="373888"/>
                </a:lnTo>
                <a:lnTo>
                  <a:pt x="9367609" y="378968"/>
                </a:lnTo>
                <a:lnTo>
                  <a:pt x="9366212" y="382016"/>
                </a:lnTo>
                <a:lnTo>
                  <a:pt x="9366212" y="389255"/>
                </a:lnTo>
                <a:lnTo>
                  <a:pt x="9367609" y="392430"/>
                </a:lnTo>
                <a:lnTo>
                  <a:pt x="9370276" y="394970"/>
                </a:lnTo>
                <a:lnTo>
                  <a:pt x="9373070" y="397510"/>
                </a:lnTo>
                <a:lnTo>
                  <a:pt x="9376245" y="398780"/>
                </a:lnTo>
                <a:lnTo>
                  <a:pt x="9383865" y="398780"/>
                </a:lnTo>
                <a:lnTo>
                  <a:pt x="9387040" y="397510"/>
                </a:lnTo>
                <a:lnTo>
                  <a:pt x="9389834" y="394970"/>
                </a:lnTo>
                <a:lnTo>
                  <a:pt x="9392501" y="392430"/>
                </a:lnTo>
                <a:lnTo>
                  <a:pt x="9393771" y="389255"/>
                </a:lnTo>
                <a:lnTo>
                  <a:pt x="9393771" y="382016"/>
                </a:lnTo>
                <a:close/>
              </a:path>
              <a:path w="9717405" h="584200">
                <a:moveTo>
                  <a:pt x="9525089" y="463296"/>
                </a:moveTo>
                <a:lnTo>
                  <a:pt x="9522511" y="442391"/>
                </a:lnTo>
                <a:lnTo>
                  <a:pt x="9517875" y="433451"/>
                </a:lnTo>
                <a:lnTo>
                  <a:pt x="9517748" y="433197"/>
                </a:lnTo>
                <a:lnTo>
                  <a:pt x="9514776" y="427469"/>
                </a:lnTo>
                <a:lnTo>
                  <a:pt x="9501886" y="418528"/>
                </a:lnTo>
                <a:lnTo>
                  <a:pt x="9483814" y="415544"/>
                </a:lnTo>
                <a:lnTo>
                  <a:pt x="9472206" y="416648"/>
                </a:lnTo>
                <a:lnTo>
                  <a:pt x="9462364" y="419950"/>
                </a:lnTo>
                <a:lnTo>
                  <a:pt x="9454248" y="425462"/>
                </a:lnTo>
                <a:lnTo>
                  <a:pt x="9447873" y="433197"/>
                </a:lnTo>
                <a:lnTo>
                  <a:pt x="9440888" y="417830"/>
                </a:lnTo>
                <a:lnTo>
                  <a:pt x="9425648" y="417830"/>
                </a:lnTo>
                <a:lnTo>
                  <a:pt x="9425648" y="537337"/>
                </a:lnTo>
                <a:lnTo>
                  <a:pt x="9447873" y="537337"/>
                </a:lnTo>
                <a:lnTo>
                  <a:pt x="9447873" y="448437"/>
                </a:lnTo>
                <a:lnTo>
                  <a:pt x="9450794" y="444246"/>
                </a:lnTo>
                <a:lnTo>
                  <a:pt x="9455112" y="440690"/>
                </a:lnTo>
                <a:lnTo>
                  <a:pt x="9460700" y="437769"/>
                </a:lnTo>
                <a:lnTo>
                  <a:pt x="9466161" y="434848"/>
                </a:lnTo>
                <a:lnTo>
                  <a:pt x="9471495" y="433451"/>
                </a:lnTo>
                <a:lnTo>
                  <a:pt x="9485973" y="433451"/>
                </a:lnTo>
                <a:lnTo>
                  <a:pt x="9502864" y="467741"/>
                </a:lnTo>
                <a:lnTo>
                  <a:pt x="9502864" y="537337"/>
                </a:lnTo>
                <a:lnTo>
                  <a:pt x="9525089" y="537337"/>
                </a:lnTo>
                <a:lnTo>
                  <a:pt x="9525089" y="463296"/>
                </a:lnTo>
                <a:close/>
              </a:path>
              <a:path w="9717405" h="584200">
                <a:moveTo>
                  <a:pt x="9652724" y="547370"/>
                </a:moveTo>
                <a:lnTo>
                  <a:pt x="9622218" y="516153"/>
                </a:lnTo>
                <a:lnTo>
                  <a:pt x="9613481" y="515620"/>
                </a:lnTo>
                <a:lnTo>
                  <a:pt x="9610052" y="515620"/>
                </a:lnTo>
                <a:lnTo>
                  <a:pt x="9604743" y="516153"/>
                </a:lnTo>
                <a:lnTo>
                  <a:pt x="9590621" y="518414"/>
                </a:lnTo>
                <a:lnTo>
                  <a:pt x="9585287" y="519049"/>
                </a:lnTo>
                <a:lnTo>
                  <a:pt x="9574365" y="519049"/>
                </a:lnTo>
                <a:lnTo>
                  <a:pt x="9570428" y="517525"/>
                </a:lnTo>
                <a:lnTo>
                  <a:pt x="9570428" y="512191"/>
                </a:lnTo>
                <a:lnTo>
                  <a:pt x="9572333" y="510413"/>
                </a:lnTo>
                <a:lnTo>
                  <a:pt x="9579699" y="507619"/>
                </a:lnTo>
                <a:lnTo>
                  <a:pt x="9582620" y="506857"/>
                </a:lnTo>
                <a:lnTo>
                  <a:pt x="9584779" y="506603"/>
                </a:lnTo>
                <a:lnTo>
                  <a:pt x="9603194" y="504825"/>
                </a:lnTo>
                <a:lnTo>
                  <a:pt x="9612338" y="503301"/>
                </a:lnTo>
                <a:lnTo>
                  <a:pt x="9620555" y="500443"/>
                </a:lnTo>
                <a:lnTo>
                  <a:pt x="9627870" y="496252"/>
                </a:lnTo>
                <a:lnTo>
                  <a:pt x="9634309" y="490728"/>
                </a:lnTo>
                <a:lnTo>
                  <a:pt x="9636227" y="488315"/>
                </a:lnTo>
                <a:lnTo>
                  <a:pt x="9639490" y="484212"/>
                </a:lnTo>
                <a:lnTo>
                  <a:pt x="9643161" y="477037"/>
                </a:lnTo>
                <a:lnTo>
                  <a:pt x="9645371" y="469074"/>
                </a:lnTo>
                <a:lnTo>
                  <a:pt x="9646120" y="460375"/>
                </a:lnTo>
                <a:lnTo>
                  <a:pt x="9645574" y="452285"/>
                </a:lnTo>
                <a:lnTo>
                  <a:pt x="9643935" y="444969"/>
                </a:lnTo>
                <a:lnTo>
                  <a:pt x="9641243" y="438429"/>
                </a:lnTo>
                <a:lnTo>
                  <a:pt x="9637484" y="432689"/>
                </a:lnTo>
                <a:lnTo>
                  <a:pt x="9650946" y="423164"/>
                </a:lnTo>
                <a:lnTo>
                  <a:pt x="9650514" y="422783"/>
                </a:lnTo>
                <a:lnTo>
                  <a:pt x="9636341" y="410083"/>
                </a:lnTo>
                <a:lnTo>
                  <a:pt x="9625165" y="422783"/>
                </a:lnTo>
                <a:lnTo>
                  <a:pt x="9623006" y="421589"/>
                </a:lnTo>
                <a:lnTo>
                  <a:pt x="9623006" y="451993"/>
                </a:lnTo>
                <a:lnTo>
                  <a:pt x="9623006" y="467995"/>
                </a:lnTo>
                <a:lnTo>
                  <a:pt x="9620720" y="474980"/>
                </a:lnTo>
                <a:lnTo>
                  <a:pt x="9611830" y="485648"/>
                </a:lnTo>
                <a:lnTo>
                  <a:pt x="9605734" y="488315"/>
                </a:lnTo>
                <a:lnTo>
                  <a:pt x="9589732" y="488315"/>
                </a:lnTo>
                <a:lnTo>
                  <a:pt x="9583382" y="485648"/>
                </a:lnTo>
                <a:lnTo>
                  <a:pt x="9573857" y="474599"/>
                </a:lnTo>
                <a:lnTo>
                  <a:pt x="9571647" y="467995"/>
                </a:lnTo>
                <a:lnTo>
                  <a:pt x="9571571" y="451993"/>
                </a:lnTo>
                <a:lnTo>
                  <a:pt x="9573984" y="445643"/>
                </a:lnTo>
                <a:lnTo>
                  <a:pt x="9578810" y="440436"/>
                </a:lnTo>
                <a:lnTo>
                  <a:pt x="9583763" y="435229"/>
                </a:lnTo>
                <a:lnTo>
                  <a:pt x="9590113" y="432689"/>
                </a:lnTo>
                <a:lnTo>
                  <a:pt x="9604972" y="432689"/>
                </a:lnTo>
                <a:lnTo>
                  <a:pt x="9610941" y="435229"/>
                </a:lnTo>
                <a:lnTo>
                  <a:pt x="9620593" y="445643"/>
                </a:lnTo>
                <a:lnTo>
                  <a:pt x="9623006" y="451993"/>
                </a:lnTo>
                <a:lnTo>
                  <a:pt x="9623006" y="421589"/>
                </a:lnTo>
                <a:lnTo>
                  <a:pt x="9619488" y="419620"/>
                </a:lnTo>
                <a:lnTo>
                  <a:pt x="9612795" y="417360"/>
                </a:lnTo>
                <a:lnTo>
                  <a:pt x="9605061" y="416001"/>
                </a:lnTo>
                <a:lnTo>
                  <a:pt x="9596336" y="415544"/>
                </a:lnTo>
                <a:lnTo>
                  <a:pt x="9586633" y="416331"/>
                </a:lnTo>
                <a:lnTo>
                  <a:pt x="9552140" y="442125"/>
                </a:lnTo>
                <a:lnTo>
                  <a:pt x="9548711" y="459359"/>
                </a:lnTo>
                <a:lnTo>
                  <a:pt x="9550349" y="472859"/>
                </a:lnTo>
                <a:lnTo>
                  <a:pt x="9555289" y="484212"/>
                </a:lnTo>
                <a:lnTo>
                  <a:pt x="9563544" y="493382"/>
                </a:lnTo>
                <a:lnTo>
                  <a:pt x="9575127" y="500380"/>
                </a:lnTo>
                <a:lnTo>
                  <a:pt x="9569031" y="501777"/>
                </a:lnTo>
                <a:lnTo>
                  <a:pt x="9563824" y="504063"/>
                </a:lnTo>
                <a:lnTo>
                  <a:pt x="9559633" y="507365"/>
                </a:lnTo>
                <a:lnTo>
                  <a:pt x="9555442" y="510540"/>
                </a:lnTo>
                <a:lnTo>
                  <a:pt x="9553410" y="514096"/>
                </a:lnTo>
                <a:lnTo>
                  <a:pt x="9553473" y="518414"/>
                </a:lnTo>
                <a:lnTo>
                  <a:pt x="9555074" y="526453"/>
                </a:lnTo>
                <a:lnTo>
                  <a:pt x="9560077" y="532434"/>
                </a:lnTo>
                <a:lnTo>
                  <a:pt x="9568409" y="536028"/>
                </a:lnTo>
                <a:lnTo>
                  <a:pt x="9580080" y="537210"/>
                </a:lnTo>
                <a:lnTo>
                  <a:pt x="9583763" y="537210"/>
                </a:lnTo>
                <a:lnTo>
                  <a:pt x="9588843" y="536575"/>
                </a:lnTo>
                <a:lnTo>
                  <a:pt x="9602051" y="534289"/>
                </a:lnTo>
                <a:lnTo>
                  <a:pt x="9606496" y="533654"/>
                </a:lnTo>
                <a:lnTo>
                  <a:pt x="9609036" y="533654"/>
                </a:lnTo>
                <a:lnTo>
                  <a:pt x="9618701" y="534568"/>
                </a:lnTo>
                <a:lnTo>
                  <a:pt x="9625609" y="537273"/>
                </a:lnTo>
                <a:lnTo>
                  <a:pt x="9629750" y="541807"/>
                </a:lnTo>
                <a:lnTo>
                  <a:pt x="9631134" y="548132"/>
                </a:lnTo>
                <a:lnTo>
                  <a:pt x="9631134" y="553085"/>
                </a:lnTo>
                <a:lnTo>
                  <a:pt x="9628213" y="557149"/>
                </a:lnTo>
                <a:lnTo>
                  <a:pt x="9616529" y="563753"/>
                </a:lnTo>
                <a:lnTo>
                  <a:pt x="9608528" y="565404"/>
                </a:lnTo>
                <a:lnTo>
                  <a:pt x="9598495" y="565404"/>
                </a:lnTo>
                <a:lnTo>
                  <a:pt x="9590113" y="564642"/>
                </a:lnTo>
                <a:lnTo>
                  <a:pt x="9581312" y="562330"/>
                </a:lnTo>
                <a:lnTo>
                  <a:pt x="9572206" y="558495"/>
                </a:lnTo>
                <a:lnTo>
                  <a:pt x="9562681" y="553085"/>
                </a:lnTo>
                <a:lnTo>
                  <a:pt x="9550616" y="570103"/>
                </a:lnTo>
                <a:lnTo>
                  <a:pt x="9591688" y="583946"/>
                </a:lnTo>
                <a:lnTo>
                  <a:pt x="9597860" y="584200"/>
                </a:lnTo>
                <a:lnTo>
                  <a:pt x="9609252" y="583565"/>
                </a:lnTo>
                <a:lnTo>
                  <a:pt x="9646501" y="565404"/>
                </a:lnTo>
                <a:lnTo>
                  <a:pt x="9651759" y="555256"/>
                </a:lnTo>
                <a:lnTo>
                  <a:pt x="9652724" y="547370"/>
                </a:lnTo>
                <a:close/>
              </a:path>
              <a:path w="9717405" h="584200">
                <a:moveTo>
                  <a:pt x="9717240" y="518160"/>
                </a:moveTo>
                <a:lnTo>
                  <a:pt x="9715589" y="514096"/>
                </a:lnTo>
                <a:lnTo>
                  <a:pt x="9708604" y="507619"/>
                </a:lnTo>
                <a:lnTo>
                  <a:pt x="9704540" y="505968"/>
                </a:lnTo>
                <a:lnTo>
                  <a:pt x="9694888" y="505968"/>
                </a:lnTo>
                <a:lnTo>
                  <a:pt x="9690697" y="507619"/>
                </a:lnTo>
                <a:lnTo>
                  <a:pt x="9687268" y="510921"/>
                </a:lnTo>
                <a:lnTo>
                  <a:pt x="9683839" y="514096"/>
                </a:lnTo>
                <a:lnTo>
                  <a:pt x="9682061" y="518160"/>
                </a:lnTo>
                <a:lnTo>
                  <a:pt x="9682061" y="527304"/>
                </a:lnTo>
                <a:lnTo>
                  <a:pt x="9683839" y="531241"/>
                </a:lnTo>
                <a:lnTo>
                  <a:pt x="9687268" y="534543"/>
                </a:lnTo>
                <a:lnTo>
                  <a:pt x="9690697" y="537972"/>
                </a:lnTo>
                <a:lnTo>
                  <a:pt x="9694888" y="539623"/>
                </a:lnTo>
                <a:lnTo>
                  <a:pt x="9704540" y="539623"/>
                </a:lnTo>
                <a:lnTo>
                  <a:pt x="9708604" y="537972"/>
                </a:lnTo>
                <a:lnTo>
                  <a:pt x="9715589" y="531241"/>
                </a:lnTo>
                <a:lnTo>
                  <a:pt x="9717240" y="527304"/>
                </a:lnTo>
                <a:lnTo>
                  <a:pt x="9717240" y="518160"/>
                </a:lnTo>
                <a:close/>
              </a:path>
            </a:pathLst>
          </a:custGeom>
          <a:solidFill>
            <a:srgbClr val="D5D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91972" y="3653409"/>
            <a:ext cx="737298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Our</a:t>
            </a:r>
            <a:r>
              <a:rPr sz="4000" spc="-130" dirty="0"/>
              <a:t> </a:t>
            </a:r>
            <a:r>
              <a:rPr sz="4000" spc="-5" dirty="0"/>
              <a:t>Hybrid</a:t>
            </a:r>
            <a:r>
              <a:rPr sz="4000" spc="-100" dirty="0"/>
              <a:t> </a:t>
            </a:r>
            <a:r>
              <a:rPr sz="4000" dirty="0"/>
              <a:t>AM</a:t>
            </a:r>
            <a:r>
              <a:rPr sz="4000" spc="-130" dirty="0"/>
              <a:t> </a:t>
            </a:r>
            <a:r>
              <a:rPr sz="4000" spc="-5" dirty="0"/>
              <a:t>Approach</a:t>
            </a:r>
            <a:r>
              <a:rPr sz="4000" spc="-95" dirty="0"/>
              <a:t> </a:t>
            </a:r>
            <a:r>
              <a:rPr sz="4000" spc="-5" dirty="0"/>
              <a:t>for</a:t>
            </a:r>
            <a:r>
              <a:rPr sz="4000" spc="-114" dirty="0"/>
              <a:t> </a:t>
            </a:r>
            <a:r>
              <a:rPr sz="4000" spc="-15" dirty="0"/>
              <a:t>Space</a:t>
            </a:r>
            <a:endParaRPr sz="4000"/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4630400" cy="3215005"/>
            <a:chOff x="0" y="0"/>
            <a:chExt cx="14630400" cy="321500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630399" cy="287566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630399" cy="32144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3379" rIns="0" bIns="0" rtlCol="0">
            <a:spAutoFit/>
          </a:bodyPr>
          <a:lstStyle/>
          <a:p>
            <a:pPr marL="4109720" marR="5080">
              <a:lnSpc>
                <a:spcPts val="4900"/>
              </a:lnSpc>
            </a:pPr>
            <a:r>
              <a:rPr dirty="0"/>
              <a:t>Introducing</a:t>
            </a:r>
            <a:r>
              <a:rPr spc="-204" dirty="0"/>
              <a:t> </a:t>
            </a:r>
            <a:r>
              <a:rPr dirty="0"/>
              <a:t>Basalt</a:t>
            </a:r>
            <a:r>
              <a:rPr spc="-180" dirty="0"/>
              <a:t> </a:t>
            </a:r>
            <a:r>
              <a:rPr spc="-10" dirty="0"/>
              <a:t>Fiber </a:t>
            </a:r>
            <a:r>
              <a:rPr spc="-865" dirty="0"/>
              <a:t> </a:t>
            </a:r>
            <a:r>
              <a:rPr spc="-15" dirty="0"/>
              <a:t>Reinforcement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96810" y="2753995"/>
            <a:ext cx="164465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dirty="0">
                <a:solidFill>
                  <a:srgbClr val="D5D2CC"/>
                </a:solidFill>
                <a:latin typeface="Calibri"/>
                <a:cs typeface="Calibri"/>
              </a:rPr>
              <a:t>Ma</a:t>
            </a:r>
            <a:r>
              <a:rPr sz="1950" b="1" spc="-10" dirty="0">
                <a:solidFill>
                  <a:srgbClr val="D5D2CC"/>
                </a:solidFill>
                <a:latin typeface="Calibri"/>
                <a:cs typeface="Calibri"/>
              </a:rPr>
              <a:t>t</a:t>
            </a:r>
            <a:r>
              <a:rPr sz="1950" b="1" spc="-5" dirty="0">
                <a:solidFill>
                  <a:srgbClr val="D5D2CC"/>
                </a:solidFill>
                <a:latin typeface="Calibri"/>
                <a:cs typeface="Calibri"/>
              </a:rPr>
              <a:t>er</a:t>
            </a:r>
            <a:r>
              <a:rPr sz="1950" b="1" spc="-15" dirty="0">
                <a:solidFill>
                  <a:srgbClr val="D5D2CC"/>
                </a:solidFill>
                <a:latin typeface="Calibri"/>
                <a:cs typeface="Calibri"/>
              </a:rPr>
              <a:t>i</a:t>
            </a:r>
            <a:r>
              <a:rPr sz="1950" b="1" dirty="0">
                <a:solidFill>
                  <a:srgbClr val="D5D2CC"/>
                </a:solidFill>
                <a:latin typeface="Calibri"/>
                <a:cs typeface="Calibri"/>
              </a:rPr>
              <a:t>al</a:t>
            </a:r>
            <a:r>
              <a:rPr sz="1950" b="1" spc="-85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1950" b="1" spc="-15" dirty="0">
                <a:solidFill>
                  <a:srgbClr val="D5D2CC"/>
                </a:solidFill>
                <a:latin typeface="Calibri"/>
                <a:cs typeface="Calibri"/>
              </a:rPr>
              <a:t>S</a:t>
            </a:r>
            <a:r>
              <a:rPr sz="1950" b="1" spc="-20" dirty="0">
                <a:solidFill>
                  <a:srgbClr val="D5D2CC"/>
                </a:solidFill>
                <a:latin typeface="Calibri"/>
                <a:cs typeface="Calibri"/>
              </a:rPr>
              <a:t>o</a:t>
            </a:r>
            <a:r>
              <a:rPr sz="1950" b="1" spc="-10" dirty="0">
                <a:solidFill>
                  <a:srgbClr val="D5D2CC"/>
                </a:solidFill>
                <a:latin typeface="Calibri"/>
                <a:cs typeface="Calibri"/>
              </a:rPr>
              <a:t>u</a:t>
            </a:r>
            <a:r>
              <a:rPr sz="1950" b="1" spc="-15" dirty="0">
                <a:solidFill>
                  <a:srgbClr val="D5D2CC"/>
                </a:solidFill>
                <a:latin typeface="Calibri"/>
                <a:cs typeface="Calibri"/>
              </a:rPr>
              <a:t>r</a:t>
            </a:r>
            <a:r>
              <a:rPr sz="1950" b="1" spc="-30" dirty="0">
                <a:solidFill>
                  <a:srgbClr val="D5D2CC"/>
                </a:solidFill>
                <a:latin typeface="Calibri"/>
                <a:cs typeface="Calibri"/>
              </a:rPr>
              <a:t>c</a:t>
            </a:r>
            <a:r>
              <a:rPr sz="1950" b="1" dirty="0">
                <a:solidFill>
                  <a:srgbClr val="D5D2CC"/>
                </a:solidFill>
                <a:latin typeface="Calibri"/>
                <a:cs typeface="Calibri"/>
              </a:rPr>
              <a:t>e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96810" y="3167049"/>
            <a:ext cx="2773680" cy="1097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133800"/>
              </a:lnSpc>
              <a:spcBef>
                <a:spcPts val="110"/>
              </a:spcBef>
            </a:pPr>
            <a:r>
              <a:rPr sz="1750" spc="35" dirty="0">
                <a:solidFill>
                  <a:srgbClr val="D5D2CC"/>
                </a:solidFill>
                <a:latin typeface="Trebuchet MS"/>
                <a:cs typeface="Trebuchet MS"/>
              </a:rPr>
              <a:t>Basalt </a:t>
            </a:r>
            <a:r>
              <a:rPr sz="1750" spc="30" dirty="0">
                <a:solidFill>
                  <a:srgbClr val="D5D2CC"/>
                </a:solidFill>
                <a:latin typeface="Trebuchet MS"/>
                <a:cs typeface="Trebuchet MS"/>
              </a:rPr>
              <a:t>fibers </a:t>
            </a:r>
            <a:r>
              <a:rPr sz="1750" spc="35" dirty="0">
                <a:solidFill>
                  <a:srgbClr val="D5D2CC"/>
                </a:solidFill>
                <a:latin typeface="Trebuchet MS"/>
                <a:cs typeface="Trebuchet MS"/>
              </a:rPr>
              <a:t>derived </a:t>
            </a:r>
            <a:r>
              <a:rPr sz="1750" spc="40" dirty="0">
                <a:solidFill>
                  <a:srgbClr val="D5D2CC"/>
                </a:solidFill>
                <a:latin typeface="Trebuchet MS"/>
                <a:cs typeface="Trebuchet MS"/>
              </a:rPr>
              <a:t>from </a:t>
            </a:r>
            <a:r>
              <a:rPr sz="1750" spc="-51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750" spc="35" dirty="0">
                <a:solidFill>
                  <a:srgbClr val="D5D2CC"/>
                </a:solidFill>
                <a:latin typeface="Trebuchet MS"/>
                <a:cs typeface="Trebuchet MS"/>
              </a:rPr>
              <a:t>lunar</a:t>
            </a:r>
            <a:r>
              <a:rPr sz="1750" spc="-6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750" spc="45" dirty="0">
                <a:solidFill>
                  <a:srgbClr val="D5D2CC"/>
                </a:solidFill>
                <a:latin typeface="Trebuchet MS"/>
                <a:cs typeface="Trebuchet MS"/>
              </a:rPr>
              <a:t>and</a:t>
            </a:r>
            <a:r>
              <a:rPr sz="1750" spc="-5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750" spc="35" dirty="0">
                <a:solidFill>
                  <a:srgbClr val="D5D2CC"/>
                </a:solidFill>
                <a:latin typeface="Trebuchet MS"/>
                <a:cs typeface="Trebuchet MS"/>
              </a:rPr>
              <a:t>Martian</a:t>
            </a:r>
            <a:r>
              <a:rPr sz="1750" spc="-4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750" spc="35" dirty="0">
                <a:solidFill>
                  <a:srgbClr val="D5D2CC"/>
                </a:solidFill>
                <a:latin typeface="Trebuchet MS"/>
                <a:cs typeface="Trebuchet MS"/>
              </a:rPr>
              <a:t>volcanic </a:t>
            </a:r>
            <a:r>
              <a:rPr sz="1750" spc="-51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750" spc="25" dirty="0">
                <a:solidFill>
                  <a:srgbClr val="D5D2CC"/>
                </a:solidFill>
                <a:latin typeface="Trebuchet MS"/>
                <a:cs typeface="Trebuchet MS"/>
              </a:rPr>
              <a:t>rocks.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92408" y="2736621"/>
            <a:ext cx="2733040" cy="1485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58140">
              <a:lnSpc>
                <a:spcPct val="106700"/>
              </a:lnSpc>
              <a:spcBef>
                <a:spcPts val="95"/>
              </a:spcBef>
            </a:pPr>
            <a:r>
              <a:rPr sz="1950" b="1" spc="-10" dirty="0">
                <a:solidFill>
                  <a:srgbClr val="D5D2CC"/>
                </a:solidFill>
                <a:latin typeface="Calibri"/>
                <a:cs typeface="Calibri"/>
              </a:rPr>
              <a:t>I</a:t>
            </a:r>
            <a:r>
              <a:rPr sz="1950" b="1" spc="-5" dirty="0">
                <a:solidFill>
                  <a:srgbClr val="D5D2CC"/>
                </a:solidFill>
                <a:latin typeface="Calibri"/>
                <a:cs typeface="Calibri"/>
              </a:rPr>
              <a:t>m</a:t>
            </a:r>
            <a:r>
              <a:rPr sz="1950" b="1" spc="5" dirty="0">
                <a:solidFill>
                  <a:srgbClr val="D5D2CC"/>
                </a:solidFill>
                <a:latin typeface="Calibri"/>
                <a:cs typeface="Calibri"/>
              </a:rPr>
              <a:t>p</a:t>
            </a:r>
            <a:r>
              <a:rPr sz="1950" b="1" spc="-15" dirty="0">
                <a:solidFill>
                  <a:srgbClr val="D5D2CC"/>
                </a:solidFill>
                <a:latin typeface="Calibri"/>
                <a:cs typeface="Calibri"/>
              </a:rPr>
              <a:t>r</a:t>
            </a:r>
            <a:r>
              <a:rPr sz="1950" b="1" dirty="0">
                <a:solidFill>
                  <a:srgbClr val="D5D2CC"/>
                </a:solidFill>
                <a:latin typeface="Calibri"/>
                <a:cs typeface="Calibri"/>
              </a:rPr>
              <a:t>ov</a:t>
            </a:r>
            <a:r>
              <a:rPr sz="1950" b="1" spc="-10" dirty="0">
                <a:solidFill>
                  <a:srgbClr val="D5D2CC"/>
                </a:solidFill>
                <a:latin typeface="Calibri"/>
                <a:cs typeface="Calibri"/>
              </a:rPr>
              <a:t>e</a:t>
            </a:r>
            <a:r>
              <a:rPr sz="1950" b="1" dirty="0">
                <a:solidFill>
                  <a:srgbClr val="D5D2CC"/>
                </a:solidFill>
                <a:latin typeface="Calibri"/>
                <a:cs typeface="Calibri"/>
              </a:rPr>
              <a:t>d</a:t>
            </a:r>
            <a:r>
              <a:rPr sz="1950" b="1" spc="-110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1950" b="1" spc="-15" dirty="0">
                <a:solidFill>
                  <a:srgbClr val="D5D2CC"/>
                </a:solidFill>
                <a:latin typeface="Calibri"/>
                <a:cs typeface="Calibri"/>
              </a:rPr>
              <a:t>S</a:t>
            </a:r>
            <a:r>
              <a:rPr sz="1950" b="1" dirty="0">
                <a:solidFill>
                  <a:srgbClr val="D5D2CC"/>
                </a:solidFill>
                <a:latin typeface="Calibri"/>
                <a:cs typeface="Calibri"/>
              </a:rPr>
              <a:t>t</a:t>
            </a:r>
            <a:r>
              <a:rPr sz="1950" b="1" spc="5" dirty="0">
                <a:solidFill>
                  <a:srgbClr val="D5D2CC"/>
                </a:solidFill>
                <a:latin typeface="Calibri"/>
                <a:cs typeface="Calibri"/>
              </a:rPr>
              <a:t>r</a:t>
            </a:r>
            <a:r>
              <a:rPr sz="1950" b="1" spc="-15" dirty="0">
                <a:solidFill>
                  <a:srgbClr val="D5D2CC"/>
                </a:solidFill>
                <a:latin typeface="Calibri"/>
                <a:cs typeface="Calibri"/>
              </a:rPr>
              <a:t>e</a:t>
            </a:r>
            <a:r>
              <a:rPr sz="1950" b="1" dirty="0">
                <a:solidFill>
                  <a:srgbClr val="D5D2CC"/>
                </a:solidFill>
                <a:latin typeface="Calibri"/>
                <a:cs typeface="Calibri"/>
              </a:rPr>
              <a:t>ngth</a:t>
            </a:r>
            <a:r>
              <a:rPr sz="1950" b="1" spc="-120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1950" b="1" spc="-10" dirty="0">
                <a:solidFill>
                  <a:srgbClr val="D5D2CC"/>
                </a:solidFill>
                <a:latin typeface="Calibri"/>
                <a:cs typeface="Calibri"/>
              </a:rPr>
              <a:t>an</a:t>
            </a:r>
            <a:r>
              <a:rPr sz="1950" b="1" dirty="0">
                <a:solidFill>
                  <a:srgbClr val="D5D2CC"/>
                </a:solidFill>
                <a:latin typeface="Calibri"/>
                <a:cs typeface="Calibri"/>
              </a:rPr>
              <a:t>d  </a:t>
            </a:r>
            <a:r>
              <a:rPr sz="1950" b="1" spc="-15" dirty="0">
                <a:solidFill>
                  <a:srgbClr val="D5D2CC"/>
                </a:solidFill>
                <a:latin typeface="Calibri"/>
                <a:cs typeface="Calibri"/>
              </a:rPr>
              <a:t>Insulation</a:t>
            </a:r>
            <a:endParaRPr sz="1950">
              <a:latin typeface="Calibri"/>
              <a:cs typeface="Calibri"/>
            </a:endParaRPr>
          </a:p>
          <a:p>
            <a:pPr marL="12700" marR="5080">
              <a:lnSpc>
                <a:spcPct val="133700"/>
              </a:lnSpc>
              <a:spcBef>
                <a:spcPts val="890"/>
              </a:spcBef>
            </a:pPr>
            <a:r>
              <a:rPr sz="1750" spc="40" dirty="0">
                <a:solidFill>
                  <a:srgbClr val="D5D2CC"/>
                </a:solidFill>
                <a:latin typeface="Trebuchet MS"/>
                <a:cs typeface="Trebuchet MS"/>
              </a:rPr>
              <a:t>Enhanced</a:t>
            </a:r>
            <a:r>
              <a:rPr sz="1750" spc="-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750" spc="30" dirty="0">
                <a:solidFill>
                  <a:srgbClr val="D5D2CC"/>
                </a:solidFill>
                <a:latin typeface="Trebuchet MS"/>
                <a:cs typeface="Trebuchet MS"/>
              </a:rPr>
              <a:t>tensile</a:t>
            </a:r>
            <a:r>
              <a:rPr sz="1750" spc="-2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750" spc="35" dirty="0">
                <a:solidFill>
                  <a:srgbClr val="D5D2CC"/>
                </a:solidFill>
                <a:latin typeface="Trebuchet MS"/>
                <a:cs typeface="Trebuchet MS"/>
              </a:rPr>
              <a:t>strength </a:t>
            </a:r>
            <a:r>
              <a:rPr sz="1750" spc="-509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750" spc="45" dirty="0">
                <a:solidFill>
                  <a:srgbClr val="D5D2CC"/>
                </a:solidFill>
                <a:latin typeface="Trebuchet MS"/>
                <a:cs typeface="Trebuchet MS"/>
              </a:rPr>
              <a:t>and</a:t>
            </a:r>
            <a:r>
              <a:rPr sz="1750" spc="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750" spc="40" dirty="0">
                <a:solidFill>
                  <a:srgbClr val="D5D2CC"/>
                </a:solidFill>
                <a:latin typeface="Trebuchet MS"/>
                <a:cs typeface="Trebuchet MS"/>
              </a:rPr>
              <a:t>thermal</a:t>
            </a:r>
            <a:r>
              <a:rPr sz="1750" spc="5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750" spc="35" dirty="0">
                <a:solidFill>
                  <a:srgbClr val="D5D2CC"/>
                </a:solidFill>
                <a:latin typeface="Trebuchet MS"/>
                <a:cs typeface="Trebuchet MS"/>
              </a:rPr>
              <a:t>resistance.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96810" y="4764404"/>
            <a:ext cx="2415540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spc="-15" dirty="0">
                <a:solidFill>
                  <a:srgbClr val="D5D2CC"/>
                </a:solidFill>
                <a:latin typeface="Calibri"/>
                <a:cs typeface="Calibri"/>
              </a:rPr>
              <a:t>Environmental</a:t>
            </a:r>
            <a:r>
              <a:rPr sz="1950" b="1" spc="-70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1950" b="1" spc="-10" dirty="0">
                <a:solidFill>
                  <a:srgbClr val="D5D2CC"/>
                </a:solidFill>
                <a:latin typeface="Calibri"/>
                <a:cs typeface="Calibri"/>
              </a:rPr>
              <a:t>Benefits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96810" y="5496610"/>
            <a:ext cx="2709545" cy="735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3100"/>
              </a:lnSpc>
              <a:spcBef>
                <a:spcPts val="100"/>
              </a:spcBef>
            </a:pPr>
            <a:r>
              <a:rPr sz="1750" spc="35" dirty="0">
                <a:solidFill>
                  <a:srgbClr val="D5D2CC"/>
                </a:solidFill>
                <a:latin typeface="Trebuchet MS"/>
                <a:cs typeface="Trebuchet MS"/>
              </a:rPr>
              <a:t>Resists </a:t>
            </a:r>
            <a:r>
              <a:rPr sz="1750" spc="30" dirty="0">
                <a:solidFill>
                  <a:srgbClr val="D5D2CC"/>
                </a:solidFill>
                <a:latin typeface="Trebuchet MS"/>
                <a:cs typeface="Trebuchet MS"/>
              </a:rPr>
              <a:t>radiation </a:t>
            </a:r>
            <a:r>
              <a:rPr sz="1750" spc="45" dirty="0">
                <a:solidFill>
                  <a:srgbClr val="D5D2CC"/>
                </a:solidFill>
                <a:latin typeface="Trebuchet MS"/>
                <a:cs typeface="Trebuchet MS"/>
              </a:rPr>
              <a:t>and </a:t>
            </a:r>
            <a:r>
              <a:rPr sz="1750" spc="5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750" spc="-5" dirty="0">
                <a:solidFill>
                  <a:srgbClr val="D5D2CC"/>
                </a:solidFill>
                <a:latin typeface="Trebuchet MS"/>
                <a:cs typeface="Trebuchet MS"/>
              </a:rPr>
              <a:t>abrasive</a:t>
            </a:r>
            <a:r>
              <a:rPr sz="1750" spc="-3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750" spc="-5" dirty="0">
                <a:solidFill>
                  <a:srgbClr val="D5D2CC"/>
                </a:solidFill>
                <a:latin typeface="Trebuchet MS"/>
                <a:cs typeface="Trebuchet MS"/>
              </a:rPr>
              <a:t>regolith</a:t>
            </a:r>
            <a:r>
              <a:rPr sz="1750" spc="-2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750" spc="-5" dirty="0">
                <a:solidFill>
                  <a:srgbClr val="D5D2CC"/>
                </a:solidFill>
                <a:latin typeface="Trebuchet MS"/>
                <a:cs typeface="Trebuchet MS"/>
              </a:rPr>
              <a:t>particles.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93932" y="4764404"/>
            <a:ext cx="2551430" cy="15106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b="1" dirty="0">
                <a:solidFill>
                  <a:srgbClr val="D5D2CC"/>
                </a:solidFill>
                <a:latin typeface="Calibri"/>
                <a:cs typeface="Calibri"/>
              </a:rPr>
              <a:t>Additional</a:t>
            </a:r>
            <a:r>
              <a:rPr sz="1950" b="1" spc="-65" dirty="0">
                <a:solidFill>
                  <a:srgbClr val="D5D2CC"/>
                </a:solidFill>
                <a:latin typeface="Calibri"/>
                <a:cs typeface="Calibri"/>
              </a:rPr>
              <a:t> </a:t>
            </a:r>
            <a:r>
              <a:rPr sz="1950" b="1" spc="-15" dirty="0">
                <a:solidFill>
                  <a:srgbClr val="D5D2CC"/>
                </a:solidFill>
                <a:latin typeface="Calibri"/>
                <a:cs typeface="Calibri"/>
              </a:rPr>
              <a:t>Durability</a:t>
            </a:r>
            <a:endParaRPr sz="1950">
              <a:latin typeface="Calibri"/>
              <a:cs typeface="Calibri"/>
            </a:endParaRPr>
          </a:p>
          <a:p>
            <a:pPr marL="12700" marR="5080">
              <a:lnSpc>
                <a:spcPct val="133700"/>
              </a:lnSpc>
              <a:spcBef>
                <a:spcPts val="925"/>
              </a:spcBef>
            </a:pPr>
            <a:r>
              <a:rPr sz="1750" spc="35" dirty="0">
                <a:solidFill>
                  <a:srgbClr val="D5D2CC"/>
                </a:solidFill>
                <a:latin typeface="Trebuchet MS"/>
                <a:cs typeface="Trebuchet MS"/>
              </a:rPr>
              <a:t>Es</a:t>
            </a:r>
            <a:r>
              <a:rPr sz="1750" spc="40" dirty="0">
                <a:solidFill>
                  <a:srgbClr val="D5D2CC"/>
                </a:solidFill>
                <a:latin typeface="Trebuchet MS"/>
                <a:cs typeface="Trebuchet MS"/>
              </a:rPr>
              <a:t>sen</a:t>
            </a:r>
            <a:r>
              <a:rPr sz="1750" spc="20" dirty="0">
                <a:solidFill>
                  <a:srgbClr val="D5D2CC"/>
                </a:solidFill>
                <a:latin typeface="Trebuchet MS"/>
                <a:cs typeface="Trebuchet MS"/>
              </a:rPr>
              <a:t>ti</a:t>
            </a:r>
            <a:r>
              <a:rPr sz="1750" spc="45" dirty="0">
                <a:solidFill>
                  <a:srgbClr val="D5D2CC"/>
                </a:solidFill>
                <a:latin typeface="Trebuchet MS"/>
                <a:cs typeface="Trebuchet MS"/>
              </a:rPr>
              <a:t>a</a:t>
            </a:r>
            <a:r>
              <a:rPr sz="1750" spc="20" dirty="0">
                <a:solidFill>
                  <a:srgbClr val="D5D2CC"/>
                </a:solidFill>
                <a:latin typeface="Trebuchet MS"/>
                <a:cs typeface="Trebuchet MS"/>
              </a:rPr>
              <a:t>l</a:t>
            </a:r>
            <a:r>
              <a:rPr sz="1750" spc="-11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750" spc="25" dirty="0">
                <a:solidFill>
                  <a:srgbClr val="D5D2CC"/>
                </a:solidFill>
                <a:latin typeface="Trebuchet MS"/>
                <a:cs typeface="Trebuchet MS"/>
              </a:rPr>
              <a:t>f</a:t>
            </a:r>
            <a:r>
              <a:rPr sz="1750" spc="35" dirty="0">
                <a:solidFill>
                  <a:srgbClr val="D5D2CC"/>
                </a:solidFill>
                <a:latin typeface="Trebuchet MS"/>
                <a:cs typeface="Trebuchet MS"/>
              </a:rPr>
              <a:t>or</a:t>
            </a:r>
            <a:r>
              <a:rPr sz="1750" spc="-114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750" spc="30" dirty="0">
                <a:solidFill>
                  <a:srgbClr val="D5D2CC"/>
                </a:solidFill>
                <a:latin typeface="Trebuchet MS"/>
                <a:cs typeface="Trebuchet MS"/>
              </a:rPr>
              <a:t>lo</a:t>
            </a:r>
            <a:r>
              <a:rPr sz="1750" spc="45" dirty="0">
                <a:solidFill>
                  <a:srgbClr val="D5D2CC"/>
                </a:solidFill>
                <a:latin typeface="Trebuchet MS"/>
                <a:cs typeface="Trebuchet MS"/>
              </a:rPr>
              <a:t>n</a:t>
            </a:r>
            <a:r>
              <a:rPr sz="1750" spc="30" dirty="0">
                <a:solidFill>
                  <a:srgbClr val="D5D2CC"/>
                </a:solidFill>
                <a:latin typeface="Trebuchet MS"/>
                <a:cs typeface="Trebuchet MS"/>
              </a:rPr>
              <a:t>g</a:t>
            </a:r>
            <a:r>
              <a:rPr sz="1750" spc="45" dirty="0">
                <a:solidFill>
                  <a:srgbClr val="D5D2CC"/>
                </a:solidFill>
                <a:latin typeface="Trebuchet MS"/>
                <a:cs typeface="Trebuchet MS"/>
              </a:rPr>
              <a:t>e</a:t>
            </a:r>
            <a:r>
              <a:rPr sz="1750" spc="40" dirty="0">
                <a:solidFill>
                  <a:srgbClr val="D5D2CC"/>
                </a:solidFill>
                <a:latin typeface="Trebuchet MS"/>
                <a:cs typeface="Trebuchet MS"/>
              </a:rPr>
              <a:t>v</a:t>
            </a:r>
            <a:r>
              <a:rPr sz="1750" spc="25" dirty="0">
                <a:solidFill>
                  <a:srgbClr val="D5D2CC"/>
                </a:solidFill>
                <a:latin typeface="Trebuchet MS"/>
                <a:cs typeface="Trebuchet MS"/>
              </a:rPr>
              <a:t>i</a:t>
            </a:r>
            <a:r>
              <a:rPr sz="1750" spc="35" dirty="0">
                <a:solidFill>
                  <a:srgbClr val="D5D2CC"/>
                </a:solidFill>
                <a:latin typeface="Trebuchet MS"/>
                <a:cs typeface="Trebuchet MS"/>
              </a:rPr>
              <a:t>ty</a:t>
            </a:r>
            <a:r>
              <a:rPr sz="1750" spc="-120" dirty="0">
                <a:solidFill>
                  <a:srgbClr val="D5D2CC"/>
                </a:solidFill>
                <a:latin typeface="Trebuchet MS"/>
                <a:cs typeface="Trebuchet MS"/>
              </a:rPr>
              <a:t> </a:t>
            </a:r>
            <a:r>
              <a:rPr sz="1750" spc="25" dirty="0">
                <a:solidFill>
                  <a:srgbClr val="D5D2CC"/>
                </a:solidFill>
                <a:latin typeface="Trebuchet MS"/>
                <a:cs typeface="Trebuchet MS"/>
              </a:rPr>
              <a:t>in  high-radiation </a:t>
            </a:r>
            <a:r>
              <a:rPr sz="1750" spc="30" dirty="0">
                <a:solidFill>
                  <a:srgbClr val="D5D2CC"/>
                </a:solidFill>
                <a:latin typeface="Trebuchet MS"/>
                <a:cs typeface="Trebuchet MS"/>
              </a:rPr>
              <a:t> environments.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63766" y="6517944"/>
            <a:ext cx="7243445" cy="739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3700"/>
              </a:lnSpc>
              <a:spcBef>
                <a:spcPts val="100"/>
              </a:spcBef>
            </a:pPr>
            <a:r>
              <a:rPr sz="1750" i="1" spc="-5" dirty="0">
                <a:solidFill>
                  <a:srgbClr val="00AEEE"/>
                </a:solidFill>
                <a:latin typeface="Trebuchet MS"/>
                <a:cs typeface="Trebuchet MS"/>
              </a:rPr>
              <a:t>Fact:</a:t>
            </a:r>
            <a:r>
              <a:rPr sz="1750" i="1" spc="-75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750" i="1" spc="-5" dirty="0">
                <a:solidFill>
                  <a:srgbClr val="00AEEE"/>
                </a:solidFill>
                <a:latin typeface="Trebuchet MS"/>
                <a:cs typeface="Trebuchet MS"/>
              </a:rPr>
              <a:t>Basalt</a:t>
            </a:r>
            <a:r>
              <a:rPr sz="1750" i="1" spc="-70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750" i="1" spc="-5" dirty="0">
                <a:solidFill>
                  <a:srgbClr val="00AEEE"/>
                </a:solidFill>
                <a:latin typeface="Trebuchet MS"/>
                <a:cs typeface="Trebuchet MS"/>
              </a:rPr>
              <a:t>fiber-reinforced</a:t>
            </a:r>
            <a:r>
              <a:rPr sz="1750" i="1" spc="-75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750" i="1" spc="-5" dirty="0">
                <a:solidFill>
                  <a:srgbClr val="00AEEE"/>
                </a:solidFill>
                <a:latin typeface="Trebuchet MS"/>
                <a:cs typeface="Trebuchet MS"/>
              </a:rPr>
              <a:t>structures</a:t>
            </a:r>
            <a:r>
              <a:rPr sz="1750" i="1" spc="-70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750" i="1" dirty="0">
                <a:solidFill>
                  <a:srgbClr val="00AEEE"/>
                </a:solidFill>
                <a:latin typeface="Trebuchet MS"/>
                <a:cs typeface="Trebuchet MS"/>
              </a:rPr>
              <a:t>withstand</a:t>
            </a:r>
            <a:r>
              <a:rPr sz="1750" i="1" spc="-50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750" i="1" spc="-5" dirty="0">
                <a:solidFill>
                  <a:srgbClr val="00AEEE"/>
                </a:solidFill>
                <a:latin typeface="Trebuchet MS"/>
                <a:cs typeface="Trebuchet MS"/>
              </a:rPr>
              <a:t>up</a:t>
            </a:r>
            <a:r>
              <a:rPr sz="1750" i="1" spc="-35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750" i="1" spc="-5" dirty="0">
                <a:solidFill>
                  <a:srgbClr val="00AEEE"/>
                </a:solidFill>
                <a:latin typeface="Trebuchet MS"/>
                <a:cs typeface="Trebuchet MS"/>
              </a:rPr>
              <a:t>to</a:t>
            </a:r>
            <a:r>
              <a:rPr sz="1750" i="1" spc="-30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750" i="1" spc="-5" dirty="0">
                <a:solidFill>
                  <a:srgbClr val="00AEEE"/>
                </a:solidFill>
                <a:latin typeface="Trebuchet MS"/>
                <a:cs typeface="Trebuchet MS"/>
              </a:rPr>
              <a:t>40%</a:t>
            </a:r>
            <a:r>
              <a:rPr sz="1750" i="1" spc="-55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750" i="1" spc="-5" dirty="0">
                <a:solidFill>
                  <a:srgbClr val="00AEEE"/>
                </a:solidFill>
                <a:latin typeface="Trebuchet MS"/>
                <a:cs typeface="Trebuchet MS"/>
              </a:rPr>
              <a:t>more</a:t>
            </a:r>
            <a:r>
              <a:rPr sz="1750" i="1" spc="-35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750" i="1" dirty="0">
                <a:solidFill>
                  <a:srgbClr val="00AEEE"/>
                </a:solidFill>
                <a:latin typeface="Trebuchet MS"/>
                <a:cs typeface="Trebuchet MS"/>
              </a:rPr>
              <a:t>stress </a:t>
            </a:r>
            <a:r>
              <a:rPr sz="1750" i="1" spc="-509" dirty="0">
                <a:solidFill>
                  <a:srgbClr val="00AEEE"/>
                </a:solidFill>
                <a:latin typeface="Trebuchet MS"/>
                <a:cs typeface="Trebuchet MS"/>
              </a:rPr>
              <a:t> </a:t>
            </a:r>
            <a:r>
              <a:rPr sz="1750" i="1" spc="-5" dirty="0">
                <a:solidFill>
                  <a:srgbClr val="00AEEE"/>
                </a:solidFill>
                <a:latin typeface="Trebuchet MS"/>
                <a:cs typeface="Trebuchet MS"/>
              </a:rPr>
              <a:t>than unreinforced regolith.</a:t>
            </a:r>
            <a:endParaRPr sz="175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75704" y="2777108"/>
            <a:ext cx="507365" cy="507365"/>
          </a:xfrm>
          <a:custGeom>
            <a:avLst/>
            <a:gdLst/>
            <a:ahLst/>
            <a:cxnLst/>
            <a:rect l="l" t="t" r="r" b="b"/>
            <a:pathLst>
              <a:path w="507365" h="507364">
                <a:moveTo>
                  <a:pt x="253619" y="0"/>
                </a:moveTo>
                <a:lnTo>
                  <a:pt x="208025" y="4063"/>
                </a:lnTo>
                <a:lnTo>
                  <a:pt x="165100" y="15875"/>
                </a:lnTo>
                <a:lnTo>
                  <a:pt x="125603" y="34670"/>
                </a:lnTo>
                <a:lnTo>
                  <a:pt x="90170" y="59689"/>
                </a:lnTo>
                <a:lnTo>
                  <a:pt x="59690" y="90169"/>
                </a:lnTo>
                <a:lnTo>
                  <a:pt x="34671" y="125602"/>
                </a:lnTo>
                <a:lnTo>
                  <a:pt x="15875" y="165100"/>
                </a:lnTo>
                <a:lnTo>
                  <a:pt x="4064" y="208025"/>
                </a:lnTo>
                <a:lnTo>
                  <a:pt x="0" y="253618"/>
                </a:lnTo>
                <a:lnTo>
                  <a:pt x="4064" y="299212"/>
                </a:lnTo>
                <a:lnTo>
                  <a:pt x="15875" y="342138"/>
                </a:lnTo>
                <a:lnTo>
                  <a:pt x="34671" y="381762"/>
                </a:lnTo>
                <a:lnTo>
                  <a:pt x="59690" y="417194"/>
                </a:lnTo>
                <a:lnTo>
                  <a:pt x="90170" y="447675"/>
                </a:lnTo>
                <a:lnTo>
                  <a:pt x="125603" y="472693"/>
                </a:lnTo>
                <a:lnTo>
                  <a:pt x="165100" y="491489"/>
                </a:lnTo>
                <a:lnTo>
                  <a:pt x="208025" y="503300"/>
                </a:lnTo>
                <a:lnTo>
                  <a:pt x="253619" y="507364"/>
                </a:lnTo>
                <a:lnTo>
                  <a:pt x="299212" y="503300"/>
                </a:lnTo>
                <a:lnTo>
                  <a:pt x="342138" y="491489"/>
                </a:lnTo>
                <a:lnTo>
                  <a:pt x="381762" y="472693"/>
                </a:lnTo>
                <a:lnTo>
                  <a:pt x="417068" y="447675"/>
                </a:lnTo>
                <a:lnTo>
                  <a:pt x="447675" y="417194"/>
                </a:lnTo>
                <a:lnTo>
                  <a:pt x="472694" y="381762"/>
                </a:lnTo>
                <a:lnTo>
                  <a:pt x="491490" y="342138"/>
                </a:lnTo>
                <a:lnTo>
                  <a:pt x="503300" y="299212"/>
                </a:lnTo>
                <a:lnTo>
                  <a:pt x="507365" y="253618"/>
                </a:lnTo>
                <a:lnTo>
                  <a:pt x="503300" y="208025"/>
                </a:lnTo>
                <a:lnTo>
                  <a:pt x="491490" y="165100"/>
                </a:lnTo>
                <a:lnTo>
                  <a:pt x="472694" y="125602"/>
                </a:lnTo>
                <a:lnTo>
                  <a:pt x="447675" y="90169"/>
                </a:lnTo>
                <a:lnTo>
                  <a:pt x="417068" y="59689"/>
                </a:lnTo>
                <a:lnTo>
                  <a:pt x="381762" y="34670"/>
                </a:lnTo>
                <a:lnTo>
                  <a:pt x="342138" y="15875"/>
                </a:lnTo>
                <a:lnTo>
                  <a:pt x="299212" y="4063"/>
                </a:lnTo>
                <a:lnTo>
                  <a:pt x="253619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445122" y="2798191"/>
            <a:ext cx="17716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b="1" dirty="0">
                <a:solidFill>
                  <a:srgbClr val="D5D2CC"/>
                </a:solidFill>
                <a:latin typeface="Calibri"/>
                <a:cs typeface="Calibri"/>
              </a:rPr>
              <a:t>1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170794" y="2777617"/>
            <a:ext cx="507365" cy="507365"/>
          </a:xfrm>
          <a:custGeom>
            <a:avLst/>
            <a:gdLst/>
            <a:ahLst/>
            <a:cxnLst/>
            <a:rect l="l" t="t" r="r" b="b"/>
            <a:pathLst>
              <a:path w="507365" h="507364">
                <a:moveTo>
                  <a:pt x="253746" y="0"/>
                </a:moveTo>
                <a:lnTo>
                  <a:pt x="208152" y="4063"/>
                </a:lnTo>
                <a:lnTo>
                  <a:pt x="165226" y="15875"/>
                </a:lnTo>
                <a:lnTo>
                  <a:pt x="125602" y="34544"/>
                </a:lnTo>
                <a:lnTo>
                  <a:pt x="90170" y="59690"/>
                </a:lnTo>
                <a:lnTo>
                  <a:pt x="59689" y="90170"/>
                </a:lnTo>
                <a:lnTo>
                  <a:pt x="34671" y="125603"/>
                </a:lnTo>
                <a:lnTo>
                  <a:pt x="15875" y="165100"/>
                </a:lnTo>
                <a:lnTo>
                  <a:pt x="4063" y="208025"/>
                </a:lnTo>
                <a:lnTo>
                  <a:pt x="0" y="253619"/>
                </a:lnTo>
                <a:lnTo>
                  <a:pt x="4063" y="299212"/>
                </a:lnTo>
                <a:lnTo>
                  <a:pt x="15875" y="342138"/>
                </a:lnTo>
                <a:lnTo>
                  <a:pt x="34671" y="381762"/>
                </a:lnTo>
                <a:lnTo>
                  <a:pt x="59689" y="417068"/>
                </a:lnTo>
                <a:lnTo>
                  <a:pt x="90170" y="447675"/>
                </a:lnTo>
                <a:lnTo>
                  <a:pt x="125602" y="472694"/>
                </a:lnTo>
                <a:lnTo>
                  <a:pt x="165226" y="491490"/>
                </a:lnTo>
                <a:lnTo>
                  <a:pt x="208152" y="503300"/>
                </a:lnTo>
                <a:lnTo>
                  <a:pt x="253746" y="507365"/>
                </a:lnTo>
                <a:lnTo>
                  <a:pt x="299338" y="503300"/>
                </a:lnTo>
                <a:lnTo>
                  <a:pt x="342264" y="491490"/>
                </a:lnTo>
                <a:lnTo>
                  <a:pt x="381761" y="472694"/>
                </a:lnTo>
                <a:lnTo>
                  <a:pt x="417195" y="447675"/>
                </a:lnTo>
                <a:lnTo>
                  <a:pt x="447675" y="417068"/>
                </a:lnTo>
                <a:lnTo>
                  <a:pt x="472694" y="381762"/>
                </a:lnTo>
                <a:lnTo>
                  <a:pt x="491489" y="342138"/>
                </a:lnTo>
                <a:lnTo>
                  <a:pt x="503300" y="299212"/>
                </a:lnTo>
                <a:lnTo>
                  <a:pt x="507364" y="253619"/>
                </a:lnTo>
                <a:lnTo>
                  <a:pt x="503300" y="208025"/>
                </a:lnTo>
                <a:lnTo>
                  <a:pt x="491489" y="165100"/>
                </a:lnTo>
                <a:lnTo>
                  <a:pt x="472694" y="125603"/>
                </a:lnTo>
                <a:lnTo>
                  <a:pt x="447675" y="90170"/>
                </a:lnTo>
                <a:lnTo>
                  <a:pt x="417195" y="59690"/>
                </a:lnTo>
                <a:lnTo>
                  <a:pt x="381761" y="34544"/>
                </a:lnTo>
                <a:lnTo>
                  <a:pt x="342264" y="15875"/>
                </a:lnTo>
                <a:lnTo>
                  <a:pt x="299338" y="4063"/>
                </a:lnTo>
                <a:lnTo>
                  <a:pt x="253746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340720" y="2798191"/>
            <a:ext cx="17716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b="1" dirty="0">
                <a:solidFill>
                  <a:srgbClr val="D5D2CC"/>
                </a:solidFill>
                <a:latin typeface="Calibri"/>
                <a:cs typeface="Calibri"/>
              </a:rPr>
              <a:t>2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75704" y="4786884"/>
            <a:ext cx="507365" cy="508000"/>
          </a:xfrm>
          <a:custGeom>
            <a:avLst/>
            <a:gdLst/>
            <a:ahLst/>
            <a:cxnLst/>
            <a:rect l="l" t="t" r="r" b="b"/>
            <a:pathLst>
              <a:path w="507365" h="508000">
                <a:moveTo>
                  <a:pt x="253619" y="0"/>
                </a:moveTo>
                <a:lnTo>
                  <a:pt x="208025" y="4063"/>
                </a:lnTo>
                <a:lnTo>
                  <a:pt x="165100" y="15875"/>
                </a:lnTo>
                <a:lnTo>
                  <a:pt x="125603" y="34670"/>
                </a:lnTo>
                <a:lnTo>
                  <a:pt x="90170" y="59689"/>
                </a:lnTo>
                <a:lnTo>
                  <a:pt x="59690" y="90296"/>
                </a:lnTo>
                <a:lnTo>
                  <a:pt x="34671" y="125729"/>
                </a:lnTo>
                <a:lnTo>
                  <a:pt x="15875" y="165226"/>
                </a:lnTo>
                <a:lnTo>
                  <a:pt x="4064" y="208152"/>
                </a:lnTo>
                <a:lnTo>
                  <a:pt x="0" y="253745"/>
                </a:lnTo>
                <a:lnTo>
                  <a:pt x="4064" y="299338"/>
                </a:lnTo>
                <a:lnTo>
                  <a:pt x="15875" y="342264"/>
                </a:lnTo>
                <a:lnTo>
                  <a:pt x="34671" y="381761"/>
                </a:lnTo>
                <a:lnTo>
                  <a:pt x="59690" y="417194"/>
                </a:lnTo>
                <a:lnTo>
                  <a:pt x="90170" y="447801"/>
                </a:lnTo>
                <a:lnTo>
                  <a:pt x="125603" y="472820"/>
                </a:lnTo>
                <a:lnTo>
                  <a:pt x="165100" y="491616"/>
                </a:lnTo>
                <a:lnTo>
                  <a:pt x="208025" y="503427"/>
                </a:lnTo>
                <a:lnTo>
                  <a:pt x="253619" y="507491"/>
                </a:lnTo>
                <a:lnTo>
                  <a:pt x="299212" y="503427"/>
                </a:lnTo>
                <a:lnTo>
                  <a:pt x="342138" y="491616"/>
                </a:lnTo>
                <a:lnTo>
                  <a:pt x="381762" y="472820"/>
                </a:lnTo>
                <a:lnTo>
                  <a:pt x="417068" y="447801"/>
                </a:lnTo>
                <a:lnTo>
                  <a:pt x="447675" y="417194"/>
                </a:lnTo>
                <a:lnTo>
                  <a:pt x="472694" y="381761"/>
                </a:lnTo>
                <a:lnTo>
                  <a:pt x="491490" y="342264"/>
                </a:lnTo>
                <a:lnTo>
                  <a:pt x="503300" y="299338"/>
                </a:lnTo>
                <a:lnTo>
                  <a:pt x="507365" y="253745"/>
                </a:lnTo>
                <a:lnTo>
                  <a:pt x="503300" y="208152"/>
                </a:lnTo>
                <a:lnTo>
                  <a:pt x="491490" y="165226"/>
                </a:lnTo>
                <a:lnTo>
                  <a:pt x="472694" y="125729"/>
                </a:lnTo>
                <a:lnTo>
                  <a:pt x="447675" y="90296"/>
                </a:lnTo>
                <a:lnTo>
                  <a:pt x="417068" y="59689"/>
                </a:lnTo>
                <a:lnTo>
                  <a:pt x="381762" y="34670"/>
                </a:lnTo>
                <a:lnTo>
                  <a:pt x="342138" y="15875"/>
                </a:lnTo>
                <a:lnTo>
                  <a:pt x="299212" y="4063"/>
                </a:lnTo>
                <a:lnTo>
                  <a:pt x="253619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445122" y="4808296"/>
            <a:ext cx="177165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50" b="1" dirty="0">
                <a:solidFill>
                  <a:srgbClr val="D5D2CC"/>
                </a:solidFill>
                <a:latin typeface="Calibri"/>
                <a:cs typeface="Calibri"/>
              </a:rPr>
              <a:t>3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170794" y="4787519"/>
            <a:ext cx="507365" cy="508000"/>
          </a:xfrm>
          <a:custGeom>
            <a:avLst/>
            <a:gdLst/>
            <a:ahLst/>
            <a:cxnLst/>
            <a:rect l="l" t="t" r="r" b="b"/>
            <a:pathLst>
              <a:path w="507365" h="508000">
                <a:moveTo>
                  <a:pt x="253746" y="0"/>
                </a:moveTo>
                <a:lnTo>
                  <a:pt x="208152" y="4190"/>
                </a:lnTo>
                <a:lnTo>
                  <a:pt x="165226" y="15875"/>
                </a:lnTo>
                <a:lnTo>
                  <a:pt x="125602" y="34670"/>
                </a:lnTo>
                <a:lnTo>
                  <a:pt x="90170" y="59689"/>
                </a:lnTo>
                <a:lnTo>
                  <a:pt x="59689" y="90296"/>
                </a:lnTo>
                <a:lnTo>
                  <a:pt x="34671" y="125729"/>
                </a:lnTo>
                <a:lnTo>
                  <a:pt x="15875" y="165226"/>
                </a:lnTo>
                <a:lnTo>
                  <a:pt x="4063" y="208152"/>
                </a:lnTo>
                <a:lnTo>
                  <a:pt x="0" y="253745"/>
                </a:lnTo>
                <a:lnTo>
                  <a:pt x="4063" y="299338"/>
                </a:lnTo>
                <a:lnTo>
                  <a:pt x="15875" y="342264"/>
                </a:lnTo>
                <a:lnTo>
                  <a:pt x="34671" y="381888"/>
                </a:lnTo>
                <a:lnTo>
                  <a:pt x="59689" y="417321"/>
                </a:lnTo>
                <a:lnTo>
                  <a:pt x="90170" y="447801"/>
                </a:lnTo>
                <a:lnTo>
                  <a:pt x="125602" y="472947"/>
                </a:lnTo>
                <a:lnTo>
                  <a:pt x="165226" y="491616"/>
                </a:lnTo>
                <a:lnTo>
                  <a:pt x="208152" y="503427"/>
                </a:lnTo>
                <a:lnTo>
                  <a:pt x="253746" y="507491"/>
                </a:lnTo>
                <a:lnTo>
                  <a:pt x="299338" y="503427"/>
                </a:lnTo>
                <a:lnTo>
                  <a:pt x="342264" y="491616"/>
                </a:lnTo>
                <a:lnTo>
                  <a:pt x="381761" y="472947"/>
                </a:lnTo>
                <a:lnTo>
                  <a:pt x="417195" y="447801"/>
                </a:lnTo>
                <a:lnTo>
                  <a:pt x="447675" y="417321"/>
                </a:lnTo>
                <a:lnTo>
                  <a:pt x="472694" y="381888"/>
                </a:lnTo>
                <a:lnTo>
                  <a:pt x="491489" y="342264"/>
                </a:lnTo>
                <a:lnTo>
                  <a:pt x="503300" y="299338"/>
                </a:lnTo>
                <a:lnTo>
                  <a:pt x="507364" y="253745"/>
                </a:lnTo>
                <a:lnTo>
                  <a:pt x="503300" y="208152"/>
                </a:lnTo>
                <a:lnTo>
                  <a:pt x="491489" y="165226"/>
                </a:lnTo>
                <a:lnTo>
                  <a:pt x="472694" y="125729"/>
                </a:lnTo>
                <a:lnTo>
                  <a:pt x="447675" y="90296"/>
                </a:lnTo>
                <a:lnTo>
                  <a:pt x="417195" y="59689"/>
                </a:lnTo>
                <a:lnTo>
                  <a:pt x="381761" y="34670"/>
                </a:lnTo>
                <a:lnTo>
                  <a:pt x="342264" y="15875"/>
                </a:lnTo>
                <a:lnTo>
                  <a:pt x="299338" y="4190"/>
                </a:lnTo>
                <a:lnTo>
                  <a:pt x="253746" y="0"/>
                </a:lnTo>
                <a:close/>
              </a:path>
            </a:pathLst>
          </a:custGeom>
          <a:solidFill>
            <a:srgbClr val="4646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340720" y="4808296"/>
            <a:ext cx="177165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50" b="1" dirty="0">
                <a:solidFill>
                  <a:srgbClr val="D5D2CC"/>
                </a:solidFill>
                <a:latin typeface="Calibri"/>
                <a:cs typeface="Calibri"/>
              </a:rPr>
              <a:t>4</a:t>
            </a:r>
            <a:endParaRPr sz="235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1"/>
            <a:ext cx="5485764" cy="82285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1398</Words>
  <Application>Microsoft Office PowerPoint</Application>
  <PresentationFormat>Custom</PresentationFormat>
  <Paragraphs>206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 MT</vt:lpstr>
      <vt:lpstr>Calibri</vt:lpstr>
      <vt:lpstr>Raleway Medium</vt:lpstr>
      <vt:lpstr>Trebuchet MS</vt:lpstr>
      <vt:lpstr>Office Theme</vt:lpstr>
      <vt:lpstr>Applications of Additive Manufacturing in Space  Construction</vt:lpstr>
      <vt:lpstr>Presentation Overview</vt:lpstr>
      <vt:lpstr>Introduction to Additive Manufacturing  in Space</vt:lpstr>
      <vt:lpstr>hy AM is Crucial for Space Missions</vt:lpstr>
      <vt:lpstr>Challenges in Extraterrestrial Construction</vt:lpstr>
      <vt:lpstr>AM Techniques in Space</vt:lpstr>
      <vt:lpstr>Current Research and Innovations</vt:lpstr>
      <vt:lpstr>Our Hybrid AM Approach for Space</vt:lpstr>
      <vt:lpstr>Introducing Basalt Fiber  Reinforcement</vt:lpstr>
      <vt:lpstr>Future of Additive Manufacturing in Space</vt:lpstr>
      <vt:lpstr>Multi-Robot System for Autonomous AM</vt:lpstr>
      <vt:lpstr>Selecting and Processing Local Materials</vt:lpstr>
      <vt:lpstr>Managing Environmental  Challenges</vt:lpstr>
      <vt:lpstr>Sustainability and Cost-Reduction  Benefits</vt:lpstr>
      <vt:lpstr>Simulation Studies and Predictive Models</vt:lpstr>
      <vt:lpstr>Case Studies on AM Viability  Viability</vt:lpstr>
      <vt:lpstr>Summary of Findings and Benefits</vt:lpstr>
      <vt:lpstr>Advancing AM for Space Construction</vt:lpstr>
      <vt:lpstr>Conclusion and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Priyanshu Singh</cp:lastModifiedBy>
  <cp:revision>1</cp:revision>
  <dcterms:created xsi:type="dcterms:W3CDTF">2024-11-10T10:58:09Z</dcterms:created>
  <dcterms:modified xsi:type="dcterms:W3CDTF">2024-11-10T10:59:29Z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2024-11-10T00:00:00Z</vt:filetime>
  </property>
  <property fmtid="{D5CDD505-2E9C-101B-9397-08002B2CF9AE}" pid="3" name="Creator">
    <vt:lpwstr>Microsoft® Word 2021</vt:lpwstr>
  </property>
  <property fmtid="{D5CDD505-2E9C-101B-9397-08002B2CF9AE}" pid="4" name="LastSaved">
    <vt:filetime>2024-11-10T00:00:00Z</vt:filetime>
  </property>
</Properties>
</file>